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70D80-1448-4777-A170-207F6DD0DE3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48712D7-FCB8-468B-B193-F6076FF29B06}">
      <dgm:prSet phldrT="[Testo]"/>
      <dgm:spPr/>
      <dgm:t>
        <a:bodyPr/>
        <a:lstStyle/>
        <a:p>
          <a:r>
            <a:rPr lang="it-IT" dirty="0" smtClean="0"/>
            <a:t>Azienda</a:t>
          </a:r>
          <a:endParaRPr lang="it-IT" dirty="0"/>
        </a:p>
      </dgm:t>
    </dgm:pt>
    <dgm:pt modelId="{AFF0D655-77FA-43DB-8C74-914605A2CA92}" type="parTrans" cxnId="{572BDB6E-ADDC-4C96-B770-459279B1EE86}">
      <dgm:prSet/>
      <dgm:spPr/>
      <dgm:t>
        <a:bodyPr/>
        <a:lstStyle/>
        <a:p>
          <a:endParaRPr lang="it-IT"/>
        </a:p>
      </dgm:t>
    </dgm:pt>
    <dgm:pt modelId="{6A3B43E7-DC28-4A16-831D-D20221659AEF}" type="sibTrans" cxnId="{572BDB6E-ADDC-4C96-B770-459279B1EE86}">
      <dgm:prSet/>
      <dgm:spPr/>
      <dgm:t>
        <a:bodyPr/>
        <a:lstStyle/>
        <a:p>
          <a:endParaRPr lang="it-IT"/>
        </a:p>
      </dgm:t>
    </dgm:pt>
    <dgm:pt modelId="{62647FE7-C97B-46FC-A229-11250C206A48}">
      <dgm:prSet phldrT="[Testo]" phldr="1"/>
      <dgm:spPr/>
      <dgm:t>
        <a:bodyPr/>
        <a:lstStyle/>
        <a:p>
          <a:endParaRPr lang="it-IT" dirty="0"/>
        </a:p>
      </dgm:t>
    </dgm:pt>
    <dgm:pt modelId="{D8C4C61F-6D1D-4A21-A166-C2C8F71854D3}" type="parTrans" cxnId="{04FC14E8-03E3-4ACB-9CFB-AA9EA6F474E1}">
      <dgm:prSet/>
      <dgm:spPr/>
      <dgm:t>
        <a:bodyPr/>
        <a:lstStyle/>
        <a:p>
          <a:endParaRPr lang="it-IT"/>
        </a:p>
      </dgm:t>
    </dgm:pt>
    <dgm:pt modelId="{FBE7FF57-D963-475F-A12E-F03B0005F3FC}" type="sibTrans" cxnId="{04FC14E8-03E3-4ACB-9CFB-AA9EA6F474E1}">
      <dgm:prSet/>
      <dgm:spPr/>
      <dgm:t>
        <a:bodyPr/>
        <a:lstStyle/>
        <a:p>
          <a:endParaRPr lang="it-IT"/>
        </a:p>
      </dgm:t>
    </dgm:pt>
    <dgm:pt modelId="{1C70AEA2-ECC3-4ACB-8974-9F86E638D870}">
      <dgm:prSet phldrT="[Testo]"/>
      <dgm:spPr/>
      <dgm:t>
        <a:bodyPr/>
        <a:lstStyle/>
        <a:p>
          <a:r>
            <a:rPr lang="it-IT" dirty="0" smtClean="0"/>
            <a:t>Abitazione</a:t>
          </a:r>
          <a:endParaRPr lang="it-IT" dirty="0"/>
        </a:p>
      </dgm:t>
    </dgm:pt>
    <dgm:pt modelId="{B2EB2C06-A1FB-4662-B686-2985B71B8E62}" type="parTrans" cxnId="{A25AC897-CC57-4A6A-8D2A-B7BEA20482ED}">
      <dgm:prSet/>
      <dgm:spPr/>
      <dgm:t>
        <a:bodyPr/>
        <a:lstStyle/>
        <a:p>
          <a:endParaRPr lang="it-IT"/>
        </a:p>
      </dgm:t>
    </dgm:pt>
    <dgm:pt modelId="{44AA5E1D-9386-48D9-A4C8-225FB646580D}" type="sibTrans" cxnId="{A25AC897-CC57-4A6A-8D2A-B7BEA20482ED}">
      <dgm:prSet/>
      <dgm:spPr/>
      <dgm:t>
        <a:bodyPr/>
        <a:lstStyle/>
        <a:p>
          <a:endParaRPr lang="it-IT"/>
        </a:p>
      </dgm:t>
    </dgm:pt>
    <dgm:pt modelId="{37BD94D1-CFA2-460D-B28C-9BD5B90EF4E5}">
      <dgm:prSet phldrT="[Testo]" phldr="1"/>
      <dgm:spPr/>
      <dgm:t>
        <a:bodyPr/>
        <a:lstStyle/>
        <a:p>
          <a:endParaRPr lang="it-IT"/>
        </a:p>
      </dgm:t>
    </dgm:pt>
    <dgm:pt modelId="{ED6B4F9B-D445-4DBA-8509-915751EBB269}" type="parTrans" cxnId="{0D08BB42-9E98-4550-AF62-9CB8424E545D}">
      <dgm:prSet/>
      <dgm:spPr/>
      <dgm:t>
        <a:bodyPr/>
        <a:lstStyle/>
        <a:p>
          <a:endParaRPr lang="it-IT"/>
        </a:p>
      </dgm:t>
    </dgm:pt>
    <dgm:pt modelId="{31994606-F517-4E43-A7CC-7EC7B21F3FA4}" type="sibTrans" cxnId="{0D08BB42-9E98-4550-AF62-9CB8424E545D}">
      <dgm:prSet/>
      <dgm:spPr/>
      <dgm:t>
        <a:bodyPr/>
        <a:lstStyle/>
        <a:p>
          <a:endParaRPr lang="it-IT"/>
        </a:p>
      </dgm:t>
    </dgm:pt>
    <dgm:pt modelId="{E88C4D40-CAE5-4E47-8F5F-B62C82C88273}">
      <dgm:prSet phldrT="[Testo]"/>
      <dgm:spPr/>
      <dgm:t>
        <a:bodyPr/>
        <a:lstStyle/>
        <a:p>
          <a:r>
            <a:rPr lang="it-IT" dirty="0" smtClean="0"/>
            <a:t>Mobilità</a:t>
          </a:r>
          <a:endParaRPr lang="it-IT" dirty="0"/>
        </a:p>
      </dgm:t>
    </dgm:pt>
    <dgm:pt modelId="{C8919A23-1641-45E3-B31F-906EBDD679FE}" type="parTrans" cxnId="{6F3F3B47-389F-4659-BE4F-4F2C94768A0C}">
      <dgm:prSet/>
      <dgm:spPr/>
      <dgm:t>
        <a:bodyPr/>
        <a:lstStyle/>
        <a:p>
          <a:endParaRPr lang="it-IT"/>
        </a:p>
      </dgm:t>
    </dgm:pt>
    <dgm:pt modelId="{DD4F38AB-5659-4964-9E53-BD38F540DD05}" type="sibTrans" cxnId="{6F3F3B47-389F-4659-BE4F-4F2C94768A0C}">
      <dgm:prSet/>
      <dgm:spPr/>
      <dgm:t>
        <a:bodyPr/>
        <a:lstStyle/>
        <a:p>
          <a:endParaRPr lang="it-IT"/>
        </a:p>
      </dgm:t>
    </dgm:pt>
    <dgm:pt modelId="{105FE751-AB54-4D1A-B80D-D39B41CA6A89}">
      <dgm:prSet phldrT="[Testo]" phldr="1"/>
      <dgm:spPr/>
      <dgm:t>
        <a:bodyPr/>
        <a:lstStyle/>
        <a:p>
          <a:endParaRPr lang="it-IT" dirty="0"/>
        </a:p>
      </dgm:t>
    </dgm:pt>
    <dgm:pt modelId="{9AE162CA-9361-4CB6-BFF0-FED7EA897C05}" type="parTrans" cxnId="{9EB167DD-F232-407B-AE61-9FC9DE34E8BE}">
      <dgm:prSet/>
      <dgm:spPr/>
      <dgm:t>
        <a:bodyPr/>
        <a:lstStyle/>
        <a:p>
          <a:endParaRPr lang="it-IT"/>
        </a:p>
      </dgm:t>
    </dgm:pt>
    <dgm:pt modelId="{A763387C-84BD-49FD-80BF-67462A3ADAE9}" type="sibTrans" cxnId="{9EB167DD-F232-407B-AE61-9FC9DE34E8BE}">
      <dgm:prSet/>
      <dgm:spPr/>
      <dgm:t>
        <a:bodyPr/>
        <a:lstStyle/>
        <a:p>
          <a:endParaRPr lang="it-IT"/>
        </a:p>
      </dgm:t>
    </dgm:pt>
    <dgm:pt modelId="{258348E2-E6E7-41D1-A27F-2D6176469DD3}" type="pres">
      <dgm:prSet presAssocID="{15570D80-1448-4777-A170-207F6DD0DE3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8EA31AA-8779-4E3A-8849-F72EBAF923D7}" type="pres">
      <dgm:prSet presAssocID="{048712D7-FCB8-468B-B193-F6076FF29B06}" presName="composite" presStyleCnt="0"/>
      <dgm:spPr/>
    </dgm:pt>
    <dgm:pt modelId="{0D6B6151-CF14-4346-8F2A-3C0F8904BFC8}" type="pres">
      <dgm:prSet presAssocID="{048712D7-FCB8-468B-B193-F6076FF29B0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247049-18C6-4975-9BF6-A302455E87F0}" type="pres">
      <dgm:prSet presAssocID="{048712D7-FCB8-468B-B193-F6076FF29B0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E205CC-28AD-4B4F-9385-05D915ABBF23}" type="pres">
      <dgm:prSet presAssocID="{048712D7-FCB8-468B-B193-F6076FF29B06}" presName="BalanceSpacing" presStyleCnt="0"/>
      <dgm:spPr/>
    </dgm:pt>
    <dgm:pt modelId="{CD9CAD6E-2DFE-4616-9BC5-1BC5BCACBF90}" type="pres">
      <dgm:prSet presAssocID="{048712D7-FCB8-468B-B193-F6076FF29B06}" presName="BalanceSpacing1" presStyleCnt="0"/>
      <dgm:spPr/>
    </dgm:pt>
    <dgm:pt modelId="{2C320F55-87E6-4A78-BC17-9540DEBFC6CC}" type="pres">
      <dgm:prSet presAssocID="{6A3B43E7-DC28-4A16-831D-D20221659AEF}" presName="Accent1Text" presStyleLbl="node1" presStyleIdx="1" presStyleCnt="6"/>
      <dgm:spPr/>
      <dgm:t>
        <a:bodyPr/>
        <a:lstStyle/>
        <a:p>
          <a:endParaRPr lang="it-IT"/>
        </a:p>
      </dgm:t>
    </dgm:pt>
    <dgm:pt modelId="{5BCBB090-F558-44C3-B4B5-20E50DE54B52}" type="pres">
      <dgm:prSet presAssocID="{6A3B43E7-DC28-4A16-831D-D20221659AEF}" presName="spaceBetweenRectangles" presStyleCnt="0"/>
      <dgm:spPr/>
    </dgm:pt>
    <dgm:pt modelId="{5AAB8B2A-57C6-4A9C-84A2-1E9311211C82}" type="pres">
      <dgm:prSet presAssocID="{1C70AEA2-ECC3-4ACB-8974-9F86E638D870}" presName="composite" presStyleCnt="0"/>
      <dgm:spPr/>
    </dgm:pt>
    <dgm:pt modelId="{DB865683-6745-4BD2-B46A-3E60C0EEA787}" type="pres">
      <dgm:prSet presAssocID="{1C70AEA2-ECC3-4ACB-8974-9F86E638D87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1C314C-9B8C-4EFA-ACD6-174D50DF4EED}" type="pres">
      <dgm:prSet presAssocID="{1C70AEA2-ECC3-4ACB-8974-9F86E638D87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A8BCA8-E87B-49A6-9686-22BF318A362A}" type="pres">
      <dgm:prSet presAssocID="{1C70AEA2-ECC3-4ACB-8974-9F86E638D870}" presName="BalanceSpacing" presStyleCnt="0"/>
      <dgm:spPr/>
    </dgm:pt>
    <dgm:pt modelId="{2239CC8E-8227-448E-B1AF-8AAA5BDFC49D}" type="pres">
      <dgm:prSet presAssocID="{1C70AEA2-ECC3-4ACB-8974-9F86E638D870}" presName="BalanceSpacing1" presStyleCnt="0"/>
      <dgm:spPr/>
    </dgm:pt>
    <dgm:pt modelId="{DED5458F-689C-41EB-AA7F-E2CA21136816}" type="pres">
      <dgm:prSet presAssocID="{44AA5E1D-9386-48D9-A4C8-225FB646580D}" presName="Accent1Text" presStyleLbl="node1" presStyleIdx="3" presStyleCnt="6"/>
      <dgm:spPr/>
      <dgm:t>
        <a:bodyPr/>
        <a:lstStyle/>
        <a:p>
          <a:endParaRPr lang="it-IT"/>
        </a:p>
      </dgm:t>
    </dgm:pt>
    <dgm:pt modelId="{0DA3A714-4FEA-49F2-8CC6-334C4B843676}" type="pres">
      <dgm:prSet presAssocID="{44AA5E1D-9386-48D9-A4C8-225FB646580D}" presName="spaceBetweenRectangles" presStyleCnt="0"/>
      <dgm:spPr/>
    </dgm:pt>
    <dgm:pt modelId="{5C71E9F3-BB06-487D-A1F8-78DA9AD6CAD5}" type="pres">
      <dgm:prSet presAssocID="{E88C4D40-CAE5-4E47-8F5F-B62C82C88273}" presName="composite" presStyleCnt="0"/>
      <dgm:spPr/>
    </dgm:pt>
    <dgm:pt modelId="{718429EC-0D3E-4FFE-91BA-A6D56241EF8A}" type="pres">
      <dgm:prSet presAssocID="{E88C4D40-CAE5-4E47-8F5F-B62C82C8827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AE15BD-027E-4FDC-88A4-5C104262F9C0}" type="pres">
      <dgm:prSet presAssocID="{E88C4D40-CAE5-4E47-8F5F-B62C82C8827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B74D7A-6E1A-4657-A938-BA7F4E132EDF}" type="pres">
      <dgm:prSet presAssocID="{E88C4D40-CAE5-4E47-8F5F-B62C82C88273}" presName="BalanceSpacing" presStyleCnt="0"/>
      <dgm:spPr/>
    </dgm:pt>
    <dgm:pt modelId="{23D5CA49-FCA3-48E0-8304-393685508DCA}" type="pres">
      <dgm:prSet presAssocID="{E88C4D40-CAE5-4E47-8F5F-B62C82C88273}" presName="BalanceSpacing1" presStyleCnt="0"/>
      <dgm:spPr/>
    </dgm:pt>
    <dgm:pt modelId="{A9712C6A-87F3-4B92-BF47-6212727D0682}" type="pres">
      <dgm:prSet presAssocID="{DD4F38AB-5659-4964-9E53-BD38F540DD05}" presName="Accent1Text" presStyleLbl="node1" presStyleIdx="5" presStyleCnt="6"/>
      <dgm:spPr/>
      <dgm:t>
        <a:bodyPr/>
        <a:lstStyle/>
        <a:p>
          <a:endParaRPr lang="it-IT"/>
        </a:p>
      </dgm:t>
    </dgm:pt>
  </dgm:ptLst>
  <dgm:cxnLst>
    <dgm:cxn modelId="{526A0116-89FA-453D-B54D-6A56E0E426AC}" type="presOf" srcId="{DD4F38AB-5659-4964-9E53-BD38F540DD05}" destId="{A9712C6A-87F3-4B92-BF47-6212727D0682}" srcOrd="0" destOrd="0" presId="urn:microsoft.com/office/officeart/2008/layout/AlternatingHexagons"/>
    <dgm:cxn modelId="{7C6A75CC-1C71-48D6-9F0E-C072D05B906B}" type="presOf" srcId="{048712D7-FCB8-468B-B193-F6076FF29B06}" destId="{0D6B6151-CF14-4346-8F2A-3C0F8904BFC8}" srcOrd="0" destOrd="0" presId="urn:microsoft.com/office/officeart/2008/layout/AlternatingHexagons"/>
    <dgm:cxn modelId="{6F3F3B47-389F-4659-BE4F-4F2C94768A0C}" srcId="{15570D80-1448-4777-A170-207F6DD0DE34}" destId="{E88C4D40-CAE5-4E47-8F5F-B62C82C88273}" srcOrd="2" destOrd="0" parTransId="{C8919A23-1641-45E3-B31F-906EBDD679FE}" sibTransId="{DD4F38AB-5659-4964-9E53-BD38F540DD05}"/>
    <dgm:cxn modelId="{04FC14E8-03E3-4ACB-9CFB-AA9EA6F474E1}" srcId="{048712D7-FCB8-468B-B193-F6076FF29B06}" destId="{62647FE7-C97B-46FC-A229-11250C206A48}" srcOrd="0" destOrd="0" parTransId="{D8C4C61F-6D1D-4A21-A166-C2C8F71854D3}" sibTransId="{FBE7FF57-D963-475F-A12E-F03B0005F3FC}"/>
    <dgm:cxn modelId="{0D08BB42-9E98-4550-AF62-9CB8424E545D}" srcId="{1C70AEA2-ECC3-4ACB-8974-9F86E638D870}" destId="{37BD94D1-CFA2-460D-B28C-9BD5B90EF4E5}" srcOrd="0" destOrd="0" parTransId="{ED6B4F9B-D445-4DBA-8509-915751EBB269}" sibTransId="{31994606-F517-4E43-A7CC-7EC7B21F3FA4}"/>
    <dgm:cxn modelId="{572BDB6E-ADDC-4C96-B770-459279B1EE86}" srcId="{15570D80-1448-4777-A170-207F6DD0DE34}" destId="{048712D7-FCB8-468B-B193-F6076FF29B06}" srcOrd="0" destOrd="0" parTransId="{AFF0D655-77FA-43DB-8C74-914605A2CA92}" sibTransId="{6A3B43E7-DC28-4A16-831D-D20221659AEF}"/>
    <dgm:cxn modelId="{9EB167DD-F232-407B-AE61-9FC9DE34E8BE}" srcId="{E88C4D40-CAE5-4E47-8F5F-B62C82C88273}" destId="{105FE751-AB54-4D1A-B80D-D39B41CA6A89}" srcOrd="0" destOrd="0" parTransId="{9AE162CA-9361-4CB6-BFF0-FED7EA897C05}" sibTransId="{A763387C-84BD-49FD-80BF-67462A3ADAE9}"/>
    <dgm:cxn modelId="{A41EF598-51CB-41C1-9A56-F792AD9EA1A0}" type="presOf" srcId="{62647FE7-C97B-46FC-A229-11250C206A48}" destId="{C5247049-18C6-4975-9BF6-A302455E87F0}" srcOrd="0" destOrd="0" presId="urn:microsoft.com/office/officeart/2008/layout/AlternatingHexagons"/>
    <dgm:cxn modelId="{A25AC897-CC57-4A6A-8D2A-B7BEA20482ED}" srcId="{15570D80-1448-4777-A170-207F6DD0DE34}" destId="{1C70AEA2-ECC3-4ACB-8974-9F86E638D870}" srcOrd="1" destOrd="0" parTransId="{B2EB2C06-A1FB-4662-B686-2985B71B8E62}" sibTransId="{44AA5E1D-9386-48D9-A4C8-225FB646580D}"/>
    <dgm:cxn modelId="{F263A7AD-A33A-4E1B-9300-2528EC2EEB70}" type="presOf" srcId="{6A3B43E7-DC28-4A16-831D-D20221659AEF}" destId="{2C320F55-87E6-4A78-BC17-9540DEBFC6CC}" srcOrd="0" destOrd="0" presId="urn:microsoft.com/office/officeart/2008/layout/AlternatingHexagons"/>
    <dgm:cxn modelId="{D35CE6D1-122C-4F8C-A846-4109CD7FAD84}" type="presOf" srcId="{44AA5E1D-9386-48D9-A4C8-225FB646580D}" destId="{DED5458F-689C-41EB-AA7F-E2CA21136816}" srcOrd="0" destOrd="0" presId="urn:microsoft.com/office/officeart/2008/layout/AlternatingHexagons"/>
    <dgm:cxn modelId="{5CA94F42-518C-4A86-A3FA-59D7E4B8D12C}" type="presOf" srcId="{1C70AEA2-ECC3-4ACB-8974-9F86E638D870}" destId="{DB865683-6745-4BD2-B46A-3E60C0EEA787}" srcOrd="0" destOrd="0" presId="urn:microsoft.com/office/officeart/2008/layout/AlternatingHexagons"/>
    <dgm:cxn modelId="{FBA8F01F-B69C-45E8-8580-3795361A0839}" type="presOf" srcId="{15570D80-1448-4777-A170-207F6DD0DE34}" destId="{258348E2-E6E7-41D1-A27F-2D6176469DD3}" srcOrd="0" destOrd="0" presId="urn:microsoft.com/office/officeart/2008/layout/AlternatingHexagons"/>
    <dgm:cxn modelId="{EE093294-44EB-4727-9D1A-4C79F914AC17}" type="presOf" srcId="{37BD94D1-CFA2-460D-B28C-9BD5B90EF4E5}" destId="{A81C314C-9B8C-4EFA-ACD6-174D50DF4EED}" srcOrd="0" destOrd="0" presId="urn:microsoft.com/office/officeart/2008/layout/AlternatingHexagons"/>
    <dgm:cxn modelId="{5F449A34-F83E-45D1-B444-E75BBC20EC5E}" type="presOf" srcId="{E88C4D40-CAE5-4E47-8F5F-B62C82C88273}" destId="{718429EC-0D3E-4FFE-91BA-A6D56241EF8A}" srcOrd="0" destOrd="0" presId="urn:microsoft.com/office/officeart/2008/layout/AlternatingHexagons"/>
    <dgm:cxn modelId="{F9EA6F69-E09E-416C-B143-FCABE886464A}" type="presOf" srcId="{105FE751-AB54-4D1A-B80D-D39B41CA6A89}" destId="{68AE15BD-027E-4FDC-88A4-5C104262F9C0}" srcOrd="0" destOrd="0" presId="urn:microsoft.com/office/officeart/2008/layout/AlternatingHexagons"/>
    <dgm:cxn modelId="{F742095C-55FE-428A-95B1-329CBC07FFC6}" type="presParOf" srcId="{258348E2-E6E7-41D1-A27F-2D6176469DD3}" destId="{D8EA31AA-8779-4E3A-8849-F72EBAF923D7}" srcOrd="0" destOrd="0" presId="urn:microsoft.com/office/officeart/2008/layout/AlternatingHexagons"/>
    <dgm:cxn modelId="{FF2EB0E6-84EE-4F00-B88E-5441D0A30861}" type="presParOf" srcId="{D8EA31AA-8779-4E3A-8849-F72EBAF923D7}" destId="{0D6B6151-CF14-4346-8F2A-3C0F8904BFC8}" srcOrd="0" destOrd="0" presId="urn:microsoft.com/office/officeart/2008/layout/AlternatingHexagons"/>
    <dgm:cxn modelId="{DB258A1E-CAB1-483C-B0AC-EFB804D3EA2E}" type="presParOf" srcId="{D8EA31AA-8779-4E3A-8849-F72EBAF923D7}" destId="{C5247049-18C6-4975-9BF6-A302455E87F0}" srcOrd="1" destOrd="0" presId="urn:microsoft.com/office/officeart/2008/layout/AlternatingHexagons"/>
    <dgm:cxn modelId="{0C8A3B62-E0DE-4AC9-B58A-A2149106FD71}" type="presParOf" srcId="{D8EA31AA-8779-4E3A-8849-F72EBAF923D7}" destId="{F4E205CC-28AD-4B4F-9385-05D915ABBF23}" srcOrd="2" destOrd="0" presId="urn:microsoft.com/office/officeart/2008/layout/AlternatingHexagons"/>
    <dgm:cxn modelId="{C71D741E-28F9-43E9-97D6-E0563C7C0C32}" type="presParOf" srcId="{D8EA31AA-8779-4E3A-8849-F72EBAF923D7}" destId="{CD9CAD6E-2DFE-4616-9BC5-1BC5BCACBF90}" srcOrd="3" destOrd="0" presId="urn:microsoft.com/office/officeart/2008/layout/AlternatingHexagons"/>
    <dgm:cxn modelId="{C1454704-116C-4982-8638-90C0D095B254}" type="presParOf" srcId="{D8EA31AA-8779-4E3A-8849-F72EBAF923D7}" destId="{2C320F55-87E6-4A78-BC17-9540DEBFC6CC}" srcOrd="4" destOrd="0" presId="urn:microsoft.com/office/officeart/2008/layout/AlternatingHexagons"/>
    <dgm:cxn modelId="{67E22036-3CDC-452A-8020-2DBC298717D5}" type="presParOf" srcId="{258348E2-E6E7-41D1-A27F-2D6176469DD3}" destId="{5BCBB090-F558-44C3-B4B5-20E50DE54B52}" srcOrd="1" destOrd="0" presId="urn:microsoft.com/office/officeart/2008/layout/AlternatingHexagons"/>
    <dgm:cxn modelId="{D1C50E10-E64A-4941-9EF0-7EC32A66A049}" type="presParOf" srcId="{258348E2-E6E7-41D1-A27F-2D6176469DD3}" destId="{5AAB8B2A-57C6-4A9C-84A2-1E9311211C82}" srcOrd="2" destOrd="0" presId="urn:microsoft.com/office/officeart/2008/layout/AlternatingHexagons"/>
    <dgm:cxn modelId="{C60DAF84-C4A3-4947-AA24-8BC908569B50}" type="presParOf" srcId="{5AAB8B2A-57C6-4A9C-84A2-1E9311211C82}" destId="{DB865683-6745-4BD2-B46A-3E60C0EEA787}" srcOrd="0" destOrd="0" presId="urn:microsoft.com/office/officeart/2008/layout/AlternatingHexagons"/>
    <dgm:cxn modelId="{8D34EF0E-4189-453B-A030-191ED27FA2E7}" type="presParOf" srcId="{5AAB8B2A-57C6-4A9C-84A2-1E9311211C82}" destId="{A81C314C-9B8C-4EFA-ACD6-174D50DF4EED}" srcOrd="1" destOrd="0" presId="urn:microsoft.com/office/officeart/2008/layout/AlternatingHexagons"/>
    <dgm:cxn modelId="{2A129C99-FD26-4BDE-85AE-9773A066DE3C}" type="presParOf" srcId="{5AAB8B2A-57C6-4A9C-84A2-1E9311211C82}" destId="{C1A8BCA8-E87B-49A6-9686-22BF318A362A}" srcOrd="2" destOrd="0" presId="urn:microsoft.com/office/officeart/2008/layout/AlternatingHexagons"/>
    <dgm:cxn modelId="{9382EC29-EA79-47F1-B255-4D7DAB2D2E5D}" type="presParOf" srcId="{5AAB8B2A-57C6-4A9C-84A2-1E9311211C82}" destId="{2239CC8E-8227-448E-B1AF-8AAA5BDFC49D}" srcOrd="3" destOrd="0" presId="urn:microsoft.com/office/officeart/2008/layout/AlternatingHexagons"/>
    <dgm:cxn modelId="{F2593823-C791-40FA-AD79-572D50CA78BD}" type="presParOf" srcId="{5AAB8B2A-57C6-4A9C-84A2-1E9311211C82}" destId="{DED5458F-689C-41EB-AA7F-E2CA21136816}" srcOrd="4" destOrd="0" presId="urn:microsoft.com/office/officeart/2008/layout/AlternatingHexagons"/>
    <dgm:cxn modelId="{CD527332-2A27-472D-8018-77D49953D921}" type="presParOf" srcId="{258348E2-E6E7-41D1-A27F-2D6176469DD3}" destId="{0DA3A714-4FEA-49F2-8CC6-334C4B843676}" srcOrd="3" destOrd="0" presId="urn:microsoft.com/office/officeart/2008/layout/AlternatingHexagons"/>
    <dgm:cxn modelId="{E4A4F251-C27F-4FBD-8429-E5A6A9199637}" type="presParOf" srcId="{258348E2-E6E7-41D1-A27F-2D6176469DD3}" destId="{5C71E9F3-BB06-487D-A1F8-78DA9AD6CAD5}" srcOrd="4" destOrd="0" presId="urn:microsoft.com/office/officeart/2008/layout/AlternatingHexagons"/>
    <dgm:cxn modelId="{8879DFAD-677C-4232-9484-8EBE10E5359E}" type="presParOf" srcId="{5C71E9F3-BB06-487D-A1F8-78DA9AD6CAD5}" destId="{718429EC-0D3E-4FFE-91BA-A6D56241EF8A}" srcOrd="0" destOrd="0" presId="urn:microsoft.com/office/officeart/2008/layout/AlternatingHexagons"/>
    <dgm:cxn modelId="{F73CB019-6F45-4073-8C49-4AB86354F556}" type="presParOf" srcId="{5C71E9F3-BB06-487D-A1F8-78DA9AD6CAD5}" destId="{68AE15BD-027E-4FDC-88A4-5C104262F9C0}" srcOrd="1" destOrd="0" presId="urn:microsoft.com/office/officeart/2008/layout/AlternatingHexagons"/>
    <dgm:cxn modelId="{9D05ED09-B1D4-4D59-ADEB-1BA2E56FEC73}" type="presParOf" srcId="{5C71E9F3-BB06-487D-A1F8-78DA9AD6CAD5}" destId="{41B74D7A-6E1A-4657-A938-BA7F4E132EDF}" srcOrd="2" destOrd="0" presId="urn:microsoft.com/office/officeart/2008/layout/AlternatingHexagons"/>
    <dgm:cxn modelId="{B2F77B9A-3DEE-482D-826E-BC523D7606C6}" type="presParOf" srcId="{5C71E9F3-BB06-487D-A1F8-78DA9AD6CAD5}" destId="{23D5CA49-FCA3-48E0-8304-393685508DCA}" srcOrd="3" destOrd="0" presId="urn:microsoft.com/office/officeart/2008/layout/AlternatingHexagons"/>
    <dgm:cxn modelId="{37D7AC20-C8E9-4D0B-8E1B-B8E79231104B}" type="presParOf" srcId="{5C71E9F3-BB06-487D-A1F8-78DA9AD6CAD5}" destId="{A9712C6A-87F3-4B92-BF47-6212727D068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B6151-CF14-4346-8F2A-3C0F8904BFC8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Azienda</a:t>
          </a:r>
          <a:endParaRPr lang="it-IT" sz="1300" kern="1200" dirty="0"/>
        </a:p>
      </dsp:txBody>
      <dsp:txXfrm rot="-5400000">
        <a:off x="2932264" y="234830"/>
        <a:ext cx="902150" cy="1036955"/>
      </dsp:txXfrm>
    </dsp:sp>
    <dsp:sp modelId="{C5247049-18C6-4975-9BF6-A302455E87F0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 dirty="0"/>
        </a:p>
      </dsp:txBody>
      <dsp:txXfrm>
        <a:off x="4078426" y="301365"/>
        <a:ext cx="1681222" cy="903882"/>
      </dsp:txXfrm>
    </dsp:sp>
    <dsp:sp modelId="{2C320F55-87E6-4A78-BC17-9540DEBFC6CC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 rot="-5400000">
        <a:off x="1516784" y="234830"/>
        <a:ext cx="902150" cy="1036955"/>
      </dsp:txXfrm>
    </dsp:sp>
    <dsp:sp modelId="{DB865683-6745-4BD2-B46A-3E60C0EEA787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Abitazione</a:t>
          </a:r>
          <a:endParaRPr lang="it-IT" sz="1300" kern="1200" dirty="0"/>
        </a:p>
      </dsp:txBody>
      <dsp:txXfrm rot="-5400000">
        <a:off x="2221812" y="1513522"/>
        <a:ext cx="902150" cy="1036955"/>
      </dsp:txXfrm>
    </dsp:sp>
    <dsp:sp modelId="{A81C314C-9B8C-4EFA-ACD6-174D50DF4EED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336351" y="1580058"/>
        <a:ext cx="1626989" cy="903882"/>
      </dsp:txXfrm>
    </dsp:sp>
    <dsp:sp modelId="{DED5458F-689C-41EB-AA7F-E2CA21136816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 rot="-5400000">
        <a:off x="3637293" y="1513522"/>
        <a:ext cx="902150" cy="1036955"/>
      </dsp:txXfrm>
    </dsp:sp>
    <dsp:sp modelId="{718429EC-0D3E-4FFE-91BA-A6D56241EF8A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Mobilità</a:t>
          </a:r>
          <a:endParaRPr lang="it-IT" sz="1300" kern="1200" dirty="0"/>
        </a:p>
      </dsp:txBody>
      <dsp:txXfrm rot="-5400000">
        <a:off x="2932264" y="2792215"/>
        <a:ext cx="902150" cy="1036955"/>
      </dsp:txXfrm>
    </dsp:sp>
    <dsp:sp modelId="{68AE15BD-027E-4FDC-88A4-5C104262F9C0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 dirty="0"/>
        </a:p>
      </dsp:txBody>
      <dsp:txXfrm>
        <a:off x="4078426" y="2858751"/>
        <a:ext cx="1681222" cy="903882"/>
      </dsp:txXfrm>
    </dsp:sp>
    <dsp:sp modelId="{A9712C6A-87F3-4B92-BF47-6212727D0682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 rot="-5400000">
        <a:off x="1516784" y="2792215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4CAF85-CC42-4102-8D62-C3155D03D3B1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C9D4A7-EB3A-4C5E-91B3-C4586E7B0F2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5445224"/>
            <a:ext cx="5637010" cy="882119"/>
          </a:xfrm>
        </p:spPr>
        <p:txBody>
          <a:bodyPr/>
          <a:lstStyle/>
          <a:p>
            <a:pPr algn="ctr"/>
            <a:r>
              <a:rPr lang="it-IT" dirty="0" smtClean="0"/>
              <a:t>Relatore: 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175351" cy="4392488"/>
          </a:xfrm>
        </p:spPr>
        <p:txBody>
          <a:bodyPr/>
          <a:lstStyle/>
          <a:p>
            <a:pPr algn="ctr"/>
            <a:r>
              <a:rPr lang="it-IT" dirty="0" smtClean="0"/>
              <a:t>Convergenze,</a:t>
            </a:r>
            <a:br>
              <a:rPr lang="it-IT" dirty="0" smtClean="0"/>
            </a:br>
            <a:r>
              <a:rPr lang="it-IT" dirty="0" smtClean="0"/>
              <a:t>innovazione tecnologica e sociale</a:t>
            </a:r>
            <a:br>
              <a:rPr lang="it-IT" dirty="0" smtClean="0"/>
            </a:br>
            <a:r>
              <a:rPr lang="it-IT" dirty="0" smtClean="0"/>
              <a:t>11/12/2014</a:t>
            </a:r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3074" name="Picture 2" descr="C:\Users\Hp\Desktop\Rino\Studio ingegneria Genco\ChiCirchi point Via scalea\Convergenze\s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5334"/>
            <a:ext cx="3024336" cy="29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620688"/>
            <a:ext cx="8092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Ciò comporta l’acquisizione di nuove professionalità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1601438"/>
            <a:ext cx="47084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/>
              <a:t>integrator </a:t>
            </a:r>
            <a:endParaRPr lang="it-IT" dirty="0" smtClean="0"/>
          </a:p>
          <a:p>
            <a:r>
              <a:rPr lang="it-IT" dirty="0" smtClean="0"/>
              <a:t>si </a:t>
            </a:r>
            <a:r>
              <a:rPr lang="it-IT" dirty="0"/>
              <a:t>occupa dell'integrazione di sistemi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/>
              <a:t>Il compito del </a:t>
            </a:r>
            <a:r>
              <a:rPr lang="it-IT" dirty="0" err="1"/>
              <a:t>system</a:t>
            </a:r>
            <a:r>
              <a:rPr lang="it-IT" dirty="0"/>
              <a:t> integrator è quello di far dialogare impianti diversi tra di loro allo scopo di creare una nuova struttura funzionale che possa utilizzare sinergicamente le potenzialità degli impianti d'origine e creando quindi funzionalità originariamente non presenti. Gli integratori di sistemi possono lavorare in campi diversi ma il termine è nato nel contesto dell'information </a:t>
            </a:r>
            <a:r>
              <a:rPr lang="it-IT" dirty="0" err="1"/>
              <a:t>technology</a:t>
            </a:r>
            <a:r>
              <a:rPr lang="it-IT" dirty="0"/>
              <a:t> (IT), dell'industria della difesa e dei media.</a:t>
            </a:r>
          </a:p>
        </p:txBody>
      </p:sp>
    </p:spTree>
    <p:extLst>
      <p:ext uri="{BB962C8B-B14F-4D97-AF65-F5344CB8AC3E}">
        <p14:creationId xmlns:p14="http://schemas.microsoft.com/office/powerpoint/2010/main" val="6476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3568" y="4766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…...e la capacità di lavorare in rete, intesa come team o squadra</a:t>
            </a:r>
            <a:endParaRPr lang="it-IT" sz="2800" dirty="0"/>
          </a:p>
        </p:txBody>
      </p:sp>
      <p:pic>
        <p:nvPicPr>
          <p:cNvPr id="4098" name="Picture 2" descr="C:\Users\Hp\Desktop\Rino\Studio ingegneria Genco\ChiCirchi point Via scalea\Convergenze\te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06" y="1621086"/>
            <a:ext cx="5957714" cy="4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95536" y="260648"/>
            <a:ext cx="83808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 garantire accessibilità, ci scontriamo con altri problemi:</a:t>
            </a:r>
          </a:p>
          <a:p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Analfabetismo digitale;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Mancanza di disponibilità di banda sufficiente;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Aggiornamento delle norme.</a:t>
            </a:r>
          </a:p>
          <a:p>
            <a:endParaRPr lang="it-IT" sz="2000" dirty="0"/>
          </a:p>
          <a:p>
            <a:r>
              <a:rPr lang="it-IT" sz="2000" dirty="0" smtClean="0"/>
              <a:t>Da ciò, in positivo riscontriamo:</a:t>
            </a:r>
          </a:p>
          <a:p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Mercato tecnologico in continua evoluzione;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Nativi digitali;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Maggiore velocità di calcolo ed evoluzione di macchine virtuali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5122" name="Picture 2" descr="C:\Users\Hp\Desktop\Rino\Studio ingegneria Genco\ChiCirchi point Via scalea\Convergenze\error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5539"/>
            <a:ext cx="2654424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6146" name="Picture 2" descr="C:\Users\Hp\Desktop\Rino\Studio ingegneria Genco\ChiCirchi point Via scalea\Convergenze\domotica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6790"/>
            <a:ext cx="6408712" cy="4134652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476672"/>
            <a:ext cx="838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Riusciamo a fare sistemi di domotica sociale</a:t>
            </a:r>
            <a:endParaRPr lang="it-IT" sz="2800" dirty="0"/>
          </a:p>
        </p:txBody>
      </p:sp>
      <p:pic>
        <p:nvPicPr>
          <p:cNvPr id="1026" name="Picture 2" descr="C:\Users\Hp\Pictures\chicirchi_m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5732867"/>
            <a:ext cx="1362658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47667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Passando alla tecnologia per telemedicina e diagnostica</a:t>
            </a:r>
            <a:endParaRPr lang="it-IT" sz="2400" dirty="0"/>
          </a:p>
        </p:txBody>
      </p:sp>
      <p:pic>
        <p:nvPicPr>
          <p:cNvPr id="7171" name="Picture 3" descr="C:\Users\Hp\Desktop\Rino\Studio ingegneria Genco\ChiCirchi point Via scalea\Convergenze\62345w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6" y="1268760"/>
            <a:ext cx="5426570" cy="424385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Pictures\chicirchi_m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5732867"/>
            <a:ext cx="1362658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8194" name="Picture 2" descr="C:\Users\Hp\Desktop\Rino\Studio ingegneria Genco\ChiCirchi point Via scalea\Convergenze\ipertecnolog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8246"/>
            <a:ext cx="4320480" cy="3814366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43608" y="548680"/>
            <a:ext cx="721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Alla comunicativa e terapeutico-cognitiva</a:t>
            </a:r>
            <a:endParaRPr lang="it-IT" sz="2800" dirty="0"/>
          </a:p>
        </p:txBody>
      </p:sp>
      <p:pic>
        <p:nvPicPr>
          <p:cNvPr id="8" name="Picture 2" descr="C:\Users\Hp\Pictures\chicirchi_m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5732867"/>
            <a:ext cx="1362658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9218" name="Picture 2" descr="C:\Users\Hp\Desktop\Rino\Studio ingegneria Genco\ChiCirchi point Via scalea\Convergenze\9797-1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62247"/>
            <a:ext cx="6264696" cy="47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6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Robot Educativi</a:t>
            </a:r>
            <a:endParaRPr lang="it-IT" sz="2800" dirty="0"/>
          </a:p>
        </p:txBody>
      </p:sp>
      <p:pic>
        <p:nvPicPr>
          <p:cNvPr id="8" name="Picture 2" descr="C:\Users\Hp\Pictures\chicirchi_m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5732867"/>
            <a:ext cx="1362658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10242" name="Picture 2" descr="C:\Users\Hp\Desktop\Rino\Studio ingegneria Genco\ChiCirchi point Via scalea\Convergenze\Even-the-Blind-Can-See-Hubble-s-Space-Photos-Thanks-to-3D-Printing-832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4744"/>
            <a:ext cx="7924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99592" y="476672"/>
            <a:ext cx="735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Stampanti 3D </a:t>
            </a:r>
            <a:endParaRPr lang="it-IT" sz="2800" dirty="0"/>
          </a:p>
        </p:txBody>
      </p:sp>
      <p:pic>
        <p:nvPicPr>
          <p:cNvPr id="8" name="Picture 2" descr="C:\Users\Hp\Pictures\chicirchi_m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5732867"/>
            <a:ext cx="1362658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3568" y="54868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Bisogna creare nuove macchine automi con intelligenze artificiali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 smtClean="0"/>
              <a:t>Ma ricordare sempre che la macchina è uno stupido molto veloce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 smtClean="0"/>
              <a:t>Non essere a servizio della tecnologia, ma usare la tecnologia a servizio dell’uomo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 smtClean="0"/>
              <a:t>Grazie per l’attenzione  !!!!</a:t>
            </a:r>
            <a:endParaRPr lang="it-IT" sz="3200" dirty="0"/>
          </a:p>
        </p:txBody>
      </p:sp>
      <p:pic>
        <p:nvPicPr>
          <p:cNvPr id="7" name="Picture 2" descr="C:\Users\Hp\Pictures\chicirchi_m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5732867"/>
            <a:ext cx="1362658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it-IT" sz="3600" dirty="0" smtClean="0"/>
              <a:t>L’</a:t>
            </a:r>
            <a:r>
              <a:rPr lang="it-IT" sz="3600" dirty="0" smtClean="0"/>
              <a:t>Innovazione</a:t>
            </a:r>
            <a:endParaRPr lang="it-IT" sz="3600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1026" name="Picture 2" descr="C:\Users\Hp\Desktop\Rino\Studio ingegneria Genco\ChiCirchi point Via scalea\Convergenze\innovazi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15" y="2206318"/>
            <a:ext cx="4489284" cy="345329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10368" y="44531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Settori Tecnologici </a:t>
            </a:r>
            <a:endParaRPr lang="it-IT" sz="3200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1138742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004048" y="32129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Servizi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&amp; P.A.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15816" y="20707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Energia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15816" y="45091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Istruzione e Formazione</a:t>
            </a:r>
          </a:p>
        </p:txBody>
      </p:sp>
    </p:spTree>
    <p:extLst>
      <p:ext uri="{BB962C8B-B14F-4D97-AF65-F5344CB8AC3E}">
        <p14:creationId xmlns:p14="http://schemas.microsoft.com/office/powerpoint/2010/main" val="1956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62068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La domanda da porsi…….</a:t>
            </a:r>
          </a:p>
          <a:p>
            <a:pPr algn="ctr"/>
            <a:endParaRPr lang="it-IT" sz="4000" dirty="0"/>
          </a:p>
          <a:p>
            <a:pPr algn="ctr"/>
            <a:r>
              <a:rPr lang="it-IT" sz="4000" dirty="0" smtClean="0"/>
              <a:t>…………..accessibilità ?</a:t>
            </a:r>
            <a:endParaRPr lang="it-IT" sz="4000" dirty="0"/>
          </a:p>
        </p:txBody>
      </p:sp>
      <p:pic>
        <p:nvPicPr>
          <p:cNvPr id="2050" name="Picture 2" descr="C:\Users\Hp\Desktop\Rino\Studio ingegneria Genco\ChiCirchi point Via scalea\Convergenze\accessibilità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24" y="2784942"/>
            <a:ext cx="6120244" cy="2660282"/>
          </a:xfrm>
          <a:prstGeom prst="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3074" name="Picture 2" descr="C:\Users\Hp\Desktop\Rino\Studio ingegneria Genco\ChiCirchi point Via scalea\Convergenze\smar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" y="994584"/>
            <a:ext cx="6575585" cy="48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….Una possibile soluzione: le </a:t>
            </a:r>
            <a:r>
              <a:rPr lang="it-IT" sz="2800" dirty="0" err="1" smtClean="0"/>
              <a:t>smart</a:t>
            </a:r>
            <a:r>
              <a:rPr lang="it-IT" sz="2800" dirty="0" smtClean="0"/>
              <a:t> </a:t>
            </a:r>
            <a:r>
              <a:rPr lang="it-IT" sz="2800" dirty="0" err="1" smtClean="0"/>
              <a:t>cities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870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196752"/>
            <a:ext cx="8308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/>
              <a:t>Definizione di </a:t>
            </a:r>
            <a:r>
              <a:rPr lang="it-IT" sz="2000" dirty="0" err="1" smtClean="0"/>
              <a:t>smart</a:t>
            </a:r>
            <a:r>
              <a:rPr lang="it-IT" sz="2000" dirty="0" smtClean="0"/>
              <a:t> </a:t>
            </a:r>
            <a:r>
              <a:rPr lang="it-IT" sz="2000" dirty="0" err="1" smtClean="0"/>
              <a:t>cities</a:t>
            </a:r>
            <a:r>
              <a:rPr lang="it-IT" sz="2000" dirty="0" smtClean="0"/>
              <a:t>: La città intelligente (dall'inglese </a:t>
            </a:r>
            <a:r>
              <a:rPr lang="it-IT" sz="2000" dirty="0" err="1" smtClean="0"/>
              <a:t>smart</a:t>
            </a:r>
            <a:r>
              <a:rPr lang="it-IT" sz="2000" dirty="0" smtClean="0"/>
              <a:t> city) in urbanistica e architettura è un insieme di strategie di pianificazione urbanistica tese all'ottimizzazione e all'innovazione dei servizi pubblici così da mettere in relazione le infrastrutture materiali delle città «con il capitale umano, intellettuale e sociale di chi le abita» grazie all'impiego diffuso delle nuove tecnologie della comunicazione, della mobilità, dell'ambiente e dell'efficienza energetica, al fine di migliorare la qualità della vita e soddisfare le esigenze di cittadini, imprese e istituzioni.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778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95536" y="26064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……..utopia o realtà ?????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 smtClean="0"/>
              <a:t>Esempi in ITALIA</a:t>
            </a:r>
            <a:endParaRPr lang="it-IT" sz="3200" dirty="0"/>
          </a:p>
        </p:txBody>
      </p:sp>
      <p:pic>
        <p:nvPicPr>
          <p:cNvPr id="5122" name="Picture 2" descr="C:\Users\Hp\Desktop\Rino\Studio ingegneria Genco\ChiCirchi point Via scalea\Convergenze\sm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40" y="1840149"/>
            <a:ext cx="6314290" cy="394643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1026" name="Picture 2" descr="C:\Users\Hp\Desktop\Rino\Studio ingegneria Genco\ChiCirchi point Via scalea\Convergenze\INFO_T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65" y="1412776"/>
            <a:ext cx="6724808" cy="3546044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43608" y="4046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Quale la logica 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699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331" r="458" b="39937"/>
          <a:stretch>
            <a:fillRect/>
          </a:stretch>
        </p:blipFill>
        <p:spPr bwMode="auto">
          <a:xfrm>
            <a:off x="3347864" y="5958908"/>
            <a:ext cx="2321843" cy="8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Hp\Pictures\LogoGe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036044" cy="10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6429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Rino </a:t>
            </a:r>
            <a:r>
              <a:rPr lang="it-IT" dirty="0" err="1" smtClean="0"/>
              <a:t>Genco</a:t>
            </a:r>
            <a:endParaRPr lang="it-IT" dirty="0"/>
          </a:p>
        </p:txBody>
      </p:sp>
      <p:pic>
        <p:nvPicPr>
          <p:cNvPr id="2050" name="Picture 2" descr="C:\Users\Hp\Desktop\Rino\Studio ingegneria Genco\ChiCirchi point Via scalea\Convergenze\what-is-human-cap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764865" cy="45134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31640" y="260648"/>
            <a:ext cx="676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Ma soprattutto……..il capitale umano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546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</TotalTime>
  <Words>420</Words>
  <Application>Microsoft Office PowerPoint</Application>
  <PresentationFormat>Presentazione su schermo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Elica</vt:lpstr>
      <vt:lpstr>Convergenze, innovazione tecnologica e sociale 11/12/2014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Hp</cp:lastModifiedBy>
  <cp:revision>23</cp:revision>
  <dcterms:created xsi:type="dcterms:W3CDTF">2014-12-10T09:09:52Z</dcterms:created>
  <dcterms:modified xsi:type="dcterms:W3CDTF">2014-12-11T08:15:34Z</dcterms:modified>
</cp:coreProperties>
</file>