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layout39.xml" ContentType="application/vnd.openxmlformats-officedocument.drawingml.diagramLayou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drawing43.xml" ContentType="application/vnd.ms-office.drawingml.diagramDrawing+xml"/>
  <Override PartName="/ppt/diagrams/quickStyle31.xml" ContentType="application/vnd.openxmlformats-officedocument.drawingml.diagramStyle+xml"/>
  <Override PartName="/ppt/diagrams/drawing32.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diagrams/layout20.xml" ContentType="application/vnd.openxmlformats-officedocument.drawingml.diagramLayout+xml"/>
  <Override PartName="/ppt/diagrams/colors41.xml" ContentType="application/vnd.openxmlformats-officedocument.drawingml.diagramColors+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diagrams/layout47.xml" ContentType="application/vnd.openxmlformats-officedocument.drawingml.diagramLayout+xml"/>
  <Override PartName="/ppt/slides/slide119.xml" ContentType="application/vnd.openxmlformats-officedocument.presentationml.slide+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diagrams/colors46.xml" ContentType="application/vnd.openxmlformats-officedocument.drawingml.diagramColors+xml"/>
  <Override PartName="/ppt/slides/slide49.xml" ContentType="application/vnd.openxmlformats-officedocument.presentationml.slide+xml"/>
  <Override PartName="/ppt/slides/slide96.xml" ContentType="application/vnd.openxmlformats-officedocument.presentationml.slide+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quickStyle44.xml" ContentType="application/vnd.openxmlformats-officedocument.drawingml.diagramStyle+xml"/>
  <Override PartName="/ppt/diagrams/drawing45.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diagrams/layout44.xml" ContentType="application/vnd.openxmlformats-officedocument.drawingml.diagramLayout+xml"/>
  <Override PartName="/ppt/slides/slide79.xml" ContentType="application/vnd.openxmlformats-officedocument.presentationml.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slides/slide57.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slides/slide46.xml" ContentType="application/vnd.openxmlformats-officedocument.presentationml.slide+xml"/>
  <Override PartName="/ppt/slides/slide93.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diagrams/layout27.xml" ContentType="application/vnd.openxmlformats-officedocument.drawingml.diagramLayout+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slides/slide98.xml" ContentType="application/vnd.openxmlformats-officedocument.presentationml.slide+xml"/>
  <Override PartName="/ppt/diagrams/drawing20.xml" ContentType="application/vnd.ms-office.drawingml.diagramDrawing+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diagrams/quickStyle46.xml" ContentType="application/vnd.openxmlformats-officedocument.drawingml.diagramStyle+xml"/>
  <Override PartName="/ppt/diagrams/drawing47.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layout46.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slides/slide118.xml" ContentType="application/vnd.openxmlformats-officedocument.presentationml.slide+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Default Extension="gif" ContentType="image/gif"/>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colors39.xml" ContentType="application/vnd.openxmlformats-officedocument.drawingml.diagramColors+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layout43.xml" ContentType="application/vnd.openxmlformats-officedocument.drawingml.diagramLayout+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7.xml" ContentType="application/vnd.openxmlformats-officedocument.drawingml.diagramLayout+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diagrams/colors47.xml" ContentType="application/vnd.openxmlformats-officedocument.drawingml.diagramColors+xml"/>
  <Override PartName="/ppt/slides/slide109.xml" ContentType="application/vnd.openxmlformats-officedocument.presentationml.slide+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Override PartName="/ppt/slides/slide97.xml" ContentType="application/vnd.openxmlformats-officedocument.presentationml.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53.xml" ContentType="application/vnd.openxmlformats-officedocument.presentationml.slide+xml"/>
  <Override PartName="/ppt/diagrams/quickStyle1.xml" ContentType="application/vnd.openxmlformats-officedocument.drawingml.diagramStyle+xml"/>
  <Default Extension="jpeg" ContentType="image/jpeg"/>
  <Override PartName="/ppt/diagrams/data30.xml" ContentType="application/vnd.openxmlformats-officedocument.drawingml.diagramData+xml"/>
  <Override PartName="/ppt/diagrams/data41.xml" ContentType="application/vnd.openxmlformats-officedocument.drawingml.diagramData+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layout45.xml" ContentType="application/vnd.openxmlformats-officedocument.drawingml.diagramLayout+xml"/>
  <Override PartName="/ppt/slides/slide117.xml" ContentType="application/vnd.openxmlformats-officedocument.presentationml.slide+xml"/>
  <Override PartName="/ppt/diagrams/drawing6.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1"/>
  </p:notesMasterIdLst>
  <p:handoutMasterIdLst>
    <p:handoutMasterId r:id="rId122"/>
  </p:handoutMasterIdLst>
  <p:sldIdLst>
    <p:sldId id="256" r:id="rId2"/>
    <p:sldId id="282" r:id="rId3"/>
    <p:sldId id="257" r:id="rId4"/>
    <p:sldId id="379" r:id="rId5"/>
    <p:sldId id="381" r:id="rId6"/>
    <p:sldId id="382" r:id="rId7"/>
    <p:sldId id="383" r:id="rId8"/>
    <p:sldId id="384" r:id="rId9"/>
    <p:sldId id="385" r:id="rId10"/>
    <p:sldId id="380"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84" r:id="rId25"/>
    <p:sldId id="271" r:id="rId26"/>
    <p:sldId id="272" r:id="rId27"/>
    <p:sldId id="273" r:id="rId28"/>
    <p:sldId id="274" r:id="rId29"/>
    <p:sldId id="275" r:id="rId30"/>
    <p:sldId id="276" r:id="rId31"/>
    <p:sldId id="277" r:id="rId32"/>
    <p:sldId id="278" r:id="rId33"/>
    <p:sldId id="279" r:id="rId34"/>
    <p:sldId id="280" r:id="rId35"/>
    <p:sldId id="281" r:id="rId36"/>
    <p:sldId id="286" r:id="rId37"/>
    <p:sldId id="287" r:id="rId38"/>
    <p:sldId id="288" r:id="rId39"/>
    <p:sldId id="289" r:id="rId40"/>
    <p:sldId id="290" r:id="rId41"/>
    <p:sldId id="294" r:id="rId42"/>
    <p:sldId id="297" r:id="rId43"/>
    <p:sldId id="298" r:id="rId44"/>
    <p:sldId id="300" r:id="rId45"/>
    <p:sldId id="302" r:id="rId46"/>
    <p:sldId id="303"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375" r:id="rId117"/>
    <p:sldId id="376" r:id="rId118"/>
    <p:sldId id="377" r:id="rId119"/>
    <p:sldId id="378" r:id="rId1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40" autoAdjust="0"/>
  </p:normalViewPr>
  <p:slideViewPr>
    <p:cSldViewPr>
      <p:cViewPr>
        <p:scale>
          <a:sx n="75" d="100"/>
          <a:sy n="75" d="100"/>
        </p:scale>
        <p:origin x="-1338"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_rels/data1.xml.rels><?xml version="1.0" encoding="UTF-8" standalone="yes"?>
<Relationships xmlns="http://schemas.openxmlformats.org/package/2006/relationships"><Relationship Id="rId1" Type="http://schemas.openxmlformats.org/officeDocument/2006/relationships/image" Target="../media/image1.jpeg"/></Relationships>
</file>

<file path=ppt/diagrams/_rels/data10.xml.rels><?xml version="1.0" encoding="UTF-8" standalone="yes"?>
<Relationships xmlns="http://schemas.openxmlformats.org/package/2006/relationships"><Relationship Id="rId1" Type="http://schemas.openxmlformats.org/officeDocument/2006/relationships/image" Target="../media/image4.png"/></Relationships>
</file>

<file path=ppt/diagrams/_rels/data11.xml.rels><?xml version="1.0" encoding="UTF-8" standalone="yes"?>
<Relationships xmlns="http://schemas.openxmlformats.org/package/2006/relationships"><Relationship Id="rId1" Type="http://schemas.openxmlformats.org/officeDocument/2006/relationships/image" Target="../media/image4.png"/></Relationships>
</file>

<file path=ppt/diagrams/_rels/data12.xml.rels><?xml version="1.0" encoding="UTF-8" standalone="yes"?>
<Relationships xmlns="http://schemas.openxmlformats.org/package/2006/relationships"><Relationship Id="rId1" Type="http://schemas.openxmlformats.org/officeDocument/2006/relationships/image" Target="../media/image4.png"/></Relationships>
</file>

<file path=ppt/diagrams/_rels/data13.xml.rels><?xml version="1.0" encoding="UTF-8" standalone="yes"?>
<Relationships xmlns="http://schemas.openxmlformats.org/package/2006/relationships"><Relationship Id="rId1" Type="http://schemas.openxmlformats.org/officeDocument/2006/relationships/image" Target="../media/image4.png"/></Relationships>
</file>

<file path=ppt/diagrams/_rels/data14.xml.rels><?xml version="1.0" encoding="UTF-8" standalone="yes"?>
<Relationships xmlns="http://schemas.openxmlformats.org/package/2006/relationships"><Relationship Id="rId1" Type="http://schemas.openxmlformats.org/officeDocument/2006/relationships/image" Target="../media/image4.png"/></Relationships>
</file>

<file path=ppt/diagrams/_rels/data15.xml.rels><?xml version="1.0" encoding="UTF-8" standalone="yes"?>
<Relationships xmlns="http://schemas.openxmlformats.org/package/2006/relationships"><Relationship Id="rId1" Type="http://schemas.openxmlformats.org/officeDocument/2006/relationships/image" Target="../media/image4.png"/></Relationships>
</file>

<file path=ppt/diagrams/_rels/data16.xml.rels><?xml version="1.0" encoding="UTF-8" standalone="yes"?>
<Relationships xmlns="http://schemas.openxmlformats.org/package/2006/relationships"><Relationship Id="rId1" Type="http://schemas.openxmlformats.org/officeDocument/2006/relationships/image" Target="../media/image4.png"/></Relationships>
</file>

<file path=ppt/diagrams/_rels/data17.xml.rels><?xml version="1.0" encoding="UTF-8" standalone="yes"?>
<Relationships xmlns="http://schemas.openxmlformats.org/package/2006/relationships"><Relationship Id="rId1" Type="http://schemas.openxmlformats.org/officeDocument/2006/relationships/image" Target="../media/image4.png"/></Relationships>
</file>

<file path=ppt/diagrams/_rels/data18.xml.rels><?xml version="1.0" encoding="UTF-8" standalone="yes"?>
<Relationships xmlns="http://schemas.openxmlformats.org/package/2006/relationships"><Relationship Id="rId1" Type="http://schemas.openxmlformats.org/officeDocument/2006/relationships/image" Target="../media/image4.png"/></Relationships>
</file>

<file path=ppt/diagrams/_rels/data19.xml.rels><?xml version="1.0" encoding="UTF-8" standalone="yes"?>
<Relationships xmlns="http://schemas.openxmlformats.org/package/2006/relationships"><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1" Type="http://schemas.openxmlformats.org/officeDocument/2006/relationships/image" Target="../media/image3.jpeg"/></Relationships>
</file>

<file path=ppt/diagrams/_rels/data20.xml.rels><?xml version="1.0" encoding="UTF-8" standalone="yes"?>
<Relationships xmlns="http://schemas.openxmlformats.org/package/2006/relationships"><Relationship Id="rId1" Type="http://schemas.openxmlformats.org/officeDocument/2006/relationships/image" Target="../media/image4.png"/></Relationships>
</file>

<file path=ppt/diagrams/_rels/data21.xml.rels><?xml version="1.0" encoding="UTF-8" standalone="yes"?>
<Relationships xmlns="http://schemas.openxmlformats.org/package/2006/relationships"><Relationship Id="rId1" Type="http://schemas.openxmlformats.org/officeDocument/2006/relationships/image" Target="../media/image4.png"/></Relationships>
</file>

<file path=ppt/diagrams/_rels/data22.xml.rels><?xml version="1.0" encoding="UTF-8" standalone="yes"?>
<Relationships xmlns="http://schemas.openxmlformats.org/package/2006/relationships"><Relationship Id="rId1" Type="http://schemas.openxmlformats.org/officeDocument/2006/relationships/image" Target="../media/image4.png"/></Relationships>
</file>

<file path=ppt/diagrams/_rels/data23.xml.rels><?xml version="1.0" encoding="UTF-8" standalone="yes"?>
<Relationships xmlns="http://schemas.openxmlformats.org/package/2006/relationships"><Relationship Id="rId1" Type="http://schemas.openxmlformats.org/officeDocument/2006/relationships/image" Target="../media/image4.png"/></Relationships>
</file>

<file path=ppt/diagrams/_rels/data24.xml.rels><?xml version="1.0" encoding="UTF-8" standalone="yes"?>
<Relationships xmlns="http://schemas.openxmlformats.org/package/2006/relationships"><Relationship Id="rId1" Type="http://schemas.openxmlformats.org/officeDocument/2006/relationships/image" Target="../media/image4.png"/></Relationships>
</file>

<file path=ppt/diagrams/_rels/data25.xml.rels><?xml version="1.0" encoding="UTF-8" standalone="yes"?>
<Relationships xmlns="http://schemas.openxmlformats.org/package/2006/relationships"><Relationship Id="rId1" Type="http://schemas.openxmlformats.org/officeDocument/2006/relationships/image" Target="../media/image4.png"/></Relationships>
</file>

<file path=ppt/diagrams/_rels/data26.xml.rels><?xml version="1.0" encoding="UTF-8" standalone="yes"?>
<Relationships xmlns="http://schemas.openxmlformats.org/package/2006/relationships"><Relationship Id="rId1" Type="http://schemas.openxmlformats.org/officeDocument/2006/relationships/image" Target="../media/image4.png"/></Relationships>
</file>

<file path=ppt/diagrams/_rels/data27.xml.rels><?xml version="1.0" encoding="UTF-8" standalone="yes"?>
<Relationships xmlns="http://schemas.openxmlformats.org/package/2006/relationships"><Relationship Id="rId1" Type="http://schemas.openxmlformats.org/officeDocument/2006/relationships/image" Target="../media/image4.png"/></Relationships>
</file>

<file path=ppt/diagrams/_rels/data28.xml.rels><?xml version="1.0" encoding="UTF-8" standalone="yes"?>
<Relationships xmlns="http://schemas.openxmlformats.org/package/2006/relationships"><Relationship Id="rId1" Type="http://schemas.openxmlformats.org/officeDocument/2006/relationships/image" Target="../media/image4.png"/></Relationships>
</file>

<file path=ppt/diagrams/_rels/data29.xml.rels><?xml version="1.0" encoding="UTF-8" standalone="yes"?>
<Relationships xmlns="http://schemas.openxmlformats.org/package/2006/relationships"><Relationship Id="rId1" Type="http://schemas.openxmlformats.org/officeDocument/2006/relationships/image" Target="../media/image4.png"/></Relationships>
</file>

<file path=ppt/diagrams/_rels/data3.xml.rels><?xml version="1.0" encoding="UTF-8" standalone="yes"?>
<Relationships xmlns="http://schemas.openxmlformats.org/package/2006/relationships"><Relationship Id="rId1" Type="http://schemas.openxmlformats.org/officeDocument/2006/relationships/image" Target="../media/image4.png"/></Relationships>
</file>

<file path=ppt/diagrams/_rels/data30.xml.rels><?xml version="1.0" encoding="UTF-8" standalone="yes"?>
<Relationships xmlns="http://schemas.openxmlformats.org/package/2006/relationships"><Relationship Id="rId1" Type="http://schemas.openxmlformats.org/officeDocument/2006/relationships/image" Target="../media/image4.png"/></Relationships>
</file>

<file path=ppt/diagrams/_rels/data31.xml.rels><?xml version="1.0" encoding="UTF-8" standalone="yes"?>
<Relationships xmlns="http://schemas.openxmlformats.org/package/2006/relationships"><Relationship Id="rId1" Type="http://schemas.openxmlformats.org/officeDocument/2006/relationships/image" Target="../media/image4.png"/></Relationships>
</file>

<file path=ppt/diagrams/_rels/data32.xml.rels><?xml version="1.0" encoding="UTF-8" standalone="yes"?>
<Relationships xmlns="http://schemas.openxmlformats.org/package/2006/relationships"><Relationship Id="rId1" Type="http://schemas.openxmlformats.org/officeDocument/2006/relationships/image" Target="../media/image4.png"/></Relationships>
</file>

<file path=ppt/diagrams/_rels/data33.xml.rels><?xml version="1.0" encoding="UTF-8" standalone="yes"?>
<Relationships xmlns="http://schemas.openxmlformats.org/package/2006/relationships"><Relationship Id="rId1" Type="http://schemas.openxmlformats.org/officeDocument/2006/relationships/image" Target="../media/image4.png"/></Relationships>
</file>

<file path=ppt/diagrams/_rels/data34.xml.rels><?xml version="1.0" encoding="UTF-8" standalone="yes"?>
<Relationships xmlns="http://schemas.openxmlformats.org/package/2006/relationships"><Relationship Id="rId1" Type="http://schemas.openxmlformats.org/officeDocument/2006/relationships/image" Target="../media/image4.png"/></Relationships>
</file>

<file path=ppt/diagrams/_rels/data35.xml.rels><?xml version="1.0" encoding="UTF-8" standalone="yes"?>
<Relationships xmlns="http://schemas.openxmlformats.org/package/2006/relationships"><Relationship Id="rId1" Type="http://schemas.openxmlformats.org/officeDocument/2006/relationships/image" Target="../media/image4.png"/></Relationships>
</file>

<file path=ppt/diagrams/_rels/data36.xml.rels><?xml version="1.0" encoding="UTF-8" standalone="yes"?>
<Relationships xmlns="http://schemas.openxmlformats.org/package/2006/relationships"><Relationship Id="rId1" Type="http://schemas.openxmlformats.org/officeDocument/2006/relationships/image" Target="../media/image4.png"/></Relationships>
</file>

<file path=ppt/diagrams/_rels/data37.xml.rels><?xml version="1.0" encoding="UTF-8" standalone="yes"?>
<Relationships xmlns="http://schemas.openxmlformats.org/package/2006/relationships"><Relationship Id="rId1" Type="http://schemas.openxmlformats.org/officeDocument/2006/relationships/image" Target="../media/image4.png"/></Relationships>
</file>

<file path=ppt/diagrams/_rels/data38.xml.rels><?xml version="1.0" encoding="UTF-8" standalone="yes"?>
<Relationships xmlns="http://schemas.openxmlformats.org/package/2006/relationships"><Relationship Id="rId1" Type="http://schemas.openxmlformats.org/officeDocument/2006/relationships/image" Target="../media/image4.png"/></Relationships>
</file>

<file path=ppt/diagrams/_rels/data39.xml.rels><?xml version="1.0" encoding="UTF-8" standalone="yes"?>
<Relationships xmlns="http://schemas.openxmlformats.org/package/2006/relationships"><Relationship Id="rId1" Type="http://schemas.openxmlformats.org/officeDocument/2006/relationships/image" Target="../media/image4.png"/></Relationships>
</file>

<file path=ppt/diagrams/_rels/data4.xml.rels><?xml version="1.0" encoding="UTF-8" standalone="yes"?>
<Relationships xmlns="http://schemas.openxmlformats.org/package/2006/relationships"><Relationship Id="rId1" Type="http://schemas.openxmlformats.org/officeDocument/2006/relationships/image" Target="../media/image4.png"/></Relationships>
</file>

<file path=ppt/diagrams/_rels/data40.xml.rels><?xml version="1.0" encoding="UTF-8" standalone="yes"?>
<Relationships xmlns="http://schemas.openxmlformats.org/package/2006/relationships"><Relationship Id="rId1" Type="http://schemas.openxmlformats.org/officeDocument/2006/relationships/image" Target="../media/image4.png"/></Relationships>
</file>

<file path=ppt/diagrams/_rels/data41.xml.rels><?xml version="1.0" encoding="UTF-8" standalone="yes"?>
<Relationships xmlns="http://schemas.openxmlformats.org/package/2006/relationships"><Relationship Id="rId1" Type="http://schemas.openxmlformats.org/officeDocument/2006/relationships/image" Target="../media/image4.png"/></Relationships>
</file>

<file path=ppt/diagrams/_rels/data42.xml.rels><?xml version="1.0" encoding="UTF-8" standalone="yes"?>
<Relationships xmlns="http://schemas.openxmlformats.org/package/2006/relationships"><Relationship Id="rId1" Type="http://schemas.openxmlformats.org/officeDocument/2006/relationships/image" Target="../media/image4.png"/></Relationships>
</file>

<file path=ppt/diagrams/_rels/data43.xml.rels><?xml version="1.0" encoding="UTF-8" standalone="yes"?>
<Relationships xmlns="http://schemas.openxmlformats.org/package/2006/relationships"><Relationship Id="rId1" Type="http://schemas.openxmlformats.org/officeDocument/2006/relationships/image" Target="../media/image4.png"/></Relationships>
</file>

<file path=ppt/diagrams/_rels/data44.xml.rels><?xml version="1.0" encoding="UTF-8" standalone="yes"?>
<Relationships xmlns="http://schemas.openxmlformats.org/package/2006/relationships"><Relationship Id="rId1" Type="http://schemas.openxmlformats.org/officeDocument/2006/relationships/image" Target="../media/image4.png"/></Relationships>
</file>

<file path=ppt/diagrams/_rels/data45.xml.rels><?xml version="1.0" encoding="UTF-8" standalone="yes"?>
<Relationships xmlns="http://schemas.openxmlformats.org/package/2006/relationships"><Relationship Id="rId1" Type="http://schemas.openxmlformats.org/officeDocument/2006/relationships/image" Target="../media/image4.png"/></Relationships>
</file>

<file path=ppt/diagrams/_rels/data46.xml.rels><?xml version="1.0" encoding="UTF-8" standalone="yes"?>
<Relationships xmlns="http://schemas.openxmlformats.org/package/2006/relationships"><Relationship Id="rId1" Type="http://schemas.openxmlformats.org/officeDocument/2006/relationships/image" Target="../media/image4.png"/></Relationships>
</file>

<file path=ppt/diagrams/_rels/data47.xml.rels><?xml version="1.0" encoding="UTF-8" standalone="yes"?>
<Relationships xmlns="http://schemas.openxmlformats.org/package/2006/relationships"><Relationship Id="rId1" Type="http://schemas.openxmlformats.org/officeDocument/2006/relationships/image" Target="../media/image4.png"/></Relationships>
</file>

<file path=ppt/diagrams/_rels/data5.xml.rels><?xml version="1.0" encoding="UTF-8" standalone="yes"?>
<Relationships xmlns="http://schemas.openxmlformats.org/package/2006/relationships"><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1" Type="http://schemas.openxmlformats.org/officeDocument/2006/relationships/image" Target="../media/image4.png"/></Relationships>
</file>

<file path=ppt/diagrams/_rels/data7.xml.rels><?xml version="1.0" encoding="UTF-8" standalone="yes"?>
<Relationships xmlns="http://schemas.openxmlformats.org/package/2006/relationships"><Relationship Id="rId1" Type="http://schemas.openxmlformats.org/officeDocument/2006/relationships/image" Target="../media/image4.png"/></Relationships>
</file>

<file path=ppt/diagrams/_rels/data8.xml.rels><?xml version="1.0" encoding="UTF-8" standalone="yes"?>
<Relationships xmlns="http://schemas.openxmlformats.org/package/2006/relationships"><Relationship Id="rId1" Type="http://schemas.openxmlformats.org/officeDocument/2006/relationships/image" Target="../media/image4.png"/></Relationships>
</file>

<file path=ppt/diagrams/_rels/data9.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4.png"/></Relationships>
</file>

<file path=ppt/diagrams/_rels/drawing7.xml.rels><?xml version="1.0" encoding="UTF-8" standalone="yes"?>
<Relationships xmlns="http://schemas.openxmlformats.org/package/2006/relationships"><Relationship Id="rId1" Type="http://schemas.openxmlformats.org/officeDocument/2006/relationships/image" Target="../media/image4.png"/></Relationships>
</file>

<file path=ppt/diagrams/_rels/drawing8.xml.rels><?xml version="1.0" encoding="UTF-8" standalone="yes"?>
<Relationships xmlns="http://schemas.openxmlformats.org/package/2006/relationships"><Relationship Id="rId1" Type="http://schemas.openxmlformats.org/officeDocument/2006/relationships/image" Target="../media/image4.png"/></Relationships>
</file>

<file path=ppt/diagrams/_rels/drawing9.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630C33-4D55-4D05-84CF-AABD3AA2D017}"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it-IT"/>
        </a:p>
      </dgm:t>
    </dgm:pt>
    <dgm:pt modelId="{BE2922B2-7197-45EF-B093-0CCBA9D73F57}">
      <dgm:prSet/>
      <dgm:spPr/>
      <dgm:t>
        <a:bodyPr/>
        <a:lstStyle/>
        <a:p>
          <a:pPr rtl="0"/>
          <a:r>
            <a:rPr lang="it-IT" dirty="0" err="1" smtClean="0">
              <a:latin typeface="Arial Black" pitchFamily="34" charset="0"/>
            </a:rPr>
            <a:t>FabLab</a:t>
          </a:r>
          <a:r>
            <a:rPr lang="it-IT" dirty="0" smtClean="0">
              <a:latin typeface="Arial Black" pitchFamily="34" charset="0"/>
            </a:rPr>
            <a:t> - Stampanti 3D - </a:t>
          </a:r>
          <a:r>
            <a:rPr lang="it-IT" dirty="0" err="1" smtClean="0">
              <a:latin typeface="Arial Black" pitchFamily="34" charset="0"/>
            </a:rPr>
            <a:t>Droni</a:t>
          </a:r>
          <a:endParaRPr lang="it-IT" dirty="0">
            <a:latin typeface="Arial Black" pitchFamily="34" charset="0"/>
          </a:endParaRPr>
        </a:p>
      </dgm:t>
    </dgm:pt>
    <dgm:pt modelId="{0E8D4089-2941-4BBF-8709-023A22AB200A}" type="parTrans" cxnId="{3F921E67-87A6-476C-BC6B-2EAD9F5B7455}">
      <dgm:prSet/>
      <dgm:spPr/>
      <dgm:t>
        <a:bodyPr/>
        <a:lstStyle/>
        <a:p>
          <a:endParaRPr lang="it-IT"/>
        </a:p>
      </dgm:t>
    </dgm:pt>
    <dgm:pt modelId="{41168327-17CA-47B4-98BF-04B19717EF58}" type="sibTrans" cxnId="{3F921E67-87A6-476C-BC6B-2EAD9F5B7455}">
      <dgm:prSet/>
      <dgm:spPr/>
      <dgm:t>
        <a:bodyPr/>
        <a:lstStyle/>
        <a:p>
          <a:endParaRPr lang="it-IT"/>
        </a:p>
      </dgm:t>
    </dgm:pt>
    <dgm:pt modelId="{340441E3-A8AC-491B-8E69-7B95616645DD}" type="pres">
      <dgm:prSet presAssocID="{9C630C33-4D55-4D05-84CF-AABD3AA2D017}" presName="linearFlow" presStyleCnt="0">
        <dgm:presLayoutVars>
          <dgm:dir/>
          <dgm:resizeHandles val="exact"/>
        </dgm:presLayoutVars>
      </dgm:prSet>
      <dgm:spPr/>
      <dgm:t>
        <a:bodyPr/>
        <a:lstStyle/>
        <a:p>
          <a:endParaRPr lang="it-IT"/>
        </a:p>
      </dgm:t>
    </dgm:pt>
    <dgm:pt modelId="{DDF86BE3-AEF9-4518-83E1-18386E5B6FAA}" type="pres">
      <dgm:prSet presAssocID="{BE2922B2-7197-45EF-B093-0CCBA9D73F57}" presName="composite" presStyleCnt="0"/>
      <dgm:spPr/>
    </dgm:pt>
    <dgm:pt modelId="{330C8AEC-7158-47D7-920E-0C655BE00E6C}" type="pres">
      <dgm:prSet presAssocID="{BE2922B2-7197-45EF-B093-0CCBA9D73F57}"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A4128E9D-1214-488B-A48C-4EB547F57B03}" type="pres">
      <dgm:prSet presAssocID="{BE2922B2-7197-45EF-B093-0CCBA9D73F57}" presName="txShp" presStyleLbl="node1" presStyleIdx="0" presStyleCnt="1">
        <dgm:presLayoutVars>
          <dgm:bulletEnabled val="1"/>
        </dgm:presLayoutVars>
      </dgm:prSet>
      <dgm:spPr/>
      <dgm:t>
        <a:bodyPr/>
        <a:lstStyle/>
        <a:p>
          <a:endParaRPr lang="it-IT"/>
        </a:p>
      </dgm:t>
    </dgm:pt>
  </dgm:ptLst>
  <dgm:cxnLst>
    <dgm:cxn modelId="{3F921E67-87A6-476C-BC6B-2EAD9F5B7455}" srcId="{9C630C33-4D55-4D05-84CF-AABD3AA2D017}" destId="{BE2922B2-7197-45EF-B093-0CCBA9D73F57}" srcOrd="0" destOrd="0" parTransId="{0E8D4089-2941-4BBF-8709-023A22AB200A}" sibTransId="{41168327-17CA-47B4-98BF-04B19717EF58}"/>
    <dgm:cxn modelId="{3F191DBC-9CD6-4C0B-807D-282D9CC9E5FD}" type="presOf" srcId="{9C630C33-4D55-4D05-84CF-AABD3AA2D017}" destId="{340441E3-A8AC-491B-8E69-7B95616645DD}" srcOrd="0" destOrd="0" presId="urn:microsoft.com/office/officeart/2005/8/layout/vList3"/>
    <dgm:cxn modelId="{5194326B-C09D-4EC2-B537-849EEE2246DB}" type="presOf" srcId="{BE2922B2-7197-45EF-B093-0CCBA9D73F57}" destId="{A4128E9D-1214-488B-A48C-4EB547F57B03}" srcOrd="0" destOrd="0" presId="urn:microsoft.com/office/officeart/2005/8/layout/vList3"/>
    <dgm:cxn modelId="{5ED49931-D181-480D-B7E6-643763BAD32A}" type="presParOf" srcId="{340441E3-A8AC-491B-8E69-7B95616645DD}" destId="{DDF86BE3-AEF9-4518-83E1-18386E5B6FAA}" srcOrd="0" destOrd="0" presId="urn:microsoft.com/office/officeart/2005/8/layout/vList3"/>
    <dgm:cxn modelId="{C8AC7956-435B-457F-8D1A-86ABEFEE628E}" type="presParOf" srcId="{DDF86BE3-AEF9-4518-83E1-18386E5B6FAA}" destId="{330C8AEC-7158-47D7-920E-0C655BE00E6C}" srcOrd="0" destOrd="0" presId="urn:microsoft.com/office/officeart/2005/8/layout/vList3"/>
    <dgm:cxn modelId="{B2BCD1DA-ACF1-4C49-B7AD-93D3FAF2466E}" type="presParOf" srcId="{DDF86BE3-AEF9-4518-83E1-18386E5B6FAA}" destId="{A4128E9D-1214-488B-A48C-4EB547F57B03}"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BA10B6-7929-4F0D-83EA-190F4990593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2AD45700-E96F-4FBF-8C99-E46A2E2AF4E0}">
      <dgm:prSet/>
      <dgm:spPr/>
      <dgm:t>
        <a:bodyPr/>
        <a:lstStyle/>
        <a:p>
          <a:pPr rtl="0"/>
          <a:r>
            <a:rPr lang="it-IT" dirty="0" smtClean="0"/>
            <a:t>L’IDEA</a:t>
          </a:r>
          <a:endParaRPr lang="it-IT" dirty="0"/>
        </a:p>
      </dgm:t>
    </dgm:pt>
    <dgm:pt modelId="{76F49FFE-21CA-4579-8F23-515195626997}" type="parTrans" cxnId="{1376C855-0530-4777-B2B8-A4436516A628}">
      <dgm:prSet/>
      <dgm:spPr/>
      <dgm:t>
        <a:bodyPr/>
        <a:lstStyle/>
        <a:p>
          <a:endParaRPr lang="it-IT"/>
        </a:p>
      </dgm:t>
    </dgm:pt>
    <dgm:pt modelId="{5F623F37-027E-4431-8859-944982C7CA09}" type="sibTrans" cxnId="{1376C855-0530-4777-B2B8-A4436516A628}">
      <dgm:prSet/>
      <dgm:spPr/>
      <dgm:t>
        <a:bodyPr/>
        <a:lstStyle/>
        <a:p>
          <a:endParaRPr lang="it-IT"/>
        </a:p>
      </dgm:t>
    </dgm:pt>
    <dgm:pt modelId="{6535C95B-B8BA-48A7-BB5E-F0074FA923D4}" type="pres">
      <dgm:prSet presAssocID="{4CBA10B6-7929-4F0D-83EA-190F4990593A}" presName="linearFlow" presStyleCnt="0">
        <dgm:presLayoutVars>
          <dgm:dir/>
          <dgm:resizeHandles val="exact"/>
        </dgm:presLayoutVars>
      </dgm:prSet>
      <dgm:spPr/>
      <dgm:t>
        <a:bodyPr/>
        <a:lstStyle/>
        <a:p>
          <a:endParaRPr lang="it-IT"/>
        </a:p>
      </dgm:t>
    </dgm:pt>
    <dgm:pt modelId="{4D28A329-31D8-4CE0-8BC2-D2F91AB92E52}" type="pres">
      <dgm:prSet presAssocID="{2AD45700-E96F-4FBF-8C99-E46A2E2AF4E0}" presName="composite" presStyleCnt="0"/>
      <dgm:spPr/>
    </dgm:pt>
    <dgm:pt modelId="{C56AF08F-8764-433F-8FB4-C3CAB61DD593}" type="pres">
      <dgm:prSet presAssocID="{2AD45700-E96F-4FBF-8C99-E46A2E2AF4E0}"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60E27801-F817-4340-8EDC-CF630D30F634}" type="pres">
      <dgm:prSet presAssocID="{2AD45700-E96F-4FBF-8C99-E46A2E2AF4E0}" presName="txShp" presStyleLbl="node1" presStyleIdx="0" presStyleCnt="1">
        <dgm:presLayoutVars>
          <dgm:bulletEnabled val="1"/>
        </dgm:presLayoutVars>
      </dgm:prSet>
      <dgm:spPr/>
      <dgm:t>
        <a:bodyPr/>
        <a:lstStyle/>
        <a:p>
          <a:endParaRPr lang="it-IT"/>
        </a:p>
      </dgm:t>
    </dgm:pt>
  </dgm:ptLst>
  <dgm:cxnLst>
    <dgm:cxn modelId="{622E2997-43A6-4D17-A86B-626FBF5F41D4}" type="presOf" srcId="{2AD45700-E96F-4FBF-8C99-E46A2E2AF4E0}" destId="{60E27801-F817-4340-8EDC-CF630D30F634}" srcOrd="0" destOrd="0" presId="urn:microsoft.com/office/officeart/2005/8/layout/vList3"/>
    <dgm:cxn modelId="{44EBDD1D-3BBF-4054-B573-4EE9FD3F435F}" type="presOf" srcId="{4CBA10B6-7929-4F0D-83EA-190F4990593A}" destId="{6535C95B-B8BA-48A7-BB5E-F0074FA923D4}" srcOrd="0" destOrd="0" presId="urn:microsoft.com/office/officeart/2005/8/layout/vList3"/>
    <dgm:cxn modelId="{1376C855-0530-4777-B2B8-A4436516A628}" srcId="{4CBA10B6-7929-4F0D-83EA-190F4990593A}" destId="{2AD45700-E96F-4FBF-8C99-E46A2E2AF4E0}" srcOrd="0" destOrd="0" parTransId="{76F49FFE-21CA-4579-8F23-515195626997}" sibTransId="{5F623F37-027E-4431-8859-944982C7CA09}"/>
    <dgm:cxn modelId="{711ECCA8-7341-425E-9AD1-FDE6C57918CC}" type="presParOf" srcId="{6535C95B-B8BA-48A7-BB5E-F0074FA923D4}" destId="{4D28A329-31D8-4CE0-8BC2-D2F91AB92E52}" srcOrd="0" destOrd="0" presId="urn:microsoft.com/office/officeart/2005/8/layout/vList3"/>
    <dgm:cxn modelId="{CB13B012-4F1E-449A-A276-B8450C133BAF}" type="presParOf" srcId="{4D28A329-31D8-4CE0-8BC2-D2F91AB92E52}" destId="{C56AF08F-8764-433F-8FB4-C3CAB61DD593}" srcOrd="0" destOrd="0" presId="urn:microsoft.com/office/officeart/2005/8/layout/vList3"/>
    <dgm:cxn modelId="{C2479D30-9F52-4BB1-A2E1-6E01BF09D200}" type="presParOf" srcId="{4D28A329-31D8-4CE0-8BC2-D2F91AB92E52}" destId="{60E27801-F817-4340-8EDC-CF630D30F63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897053-D9C0-418B-BFD0-DBD70DF4CB2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7FDC0C71-25C8-44BA-956D-45DD45B9B185}">
      <dgm:prSet/>
      <dgm:spPr/>
      <dgm:t>
        <a:bodyPr/>
        <a:lstStyle/>
        <a:p>
          <a:pPr rtl="0"/>
          <a:r>
            <a:rPr lang="it-IT" dirty="0" smtClean="0"/>
            <a:t>L’IDEA</a:t>
          </a:r>
          <a:endParaRPr lang="it-IT" dirty="0"/>
        </a:p>
      </dgm:t>
    </dgm:pt>
    <dgm:pt modelId="{71FEAA1D-ACC1-46DE-9CBE-B813DC81E6DD}" type="parTrans" cxnId="{207CAA0D-C8A4-4DFB-8596-2CB27685079B}">
      <dgm:prSet/>
      <dgm:spPr/>
      <dgm:t>
        <a:bodyPr/>
        <a:lstStyle/>
        <a:p>
          <a:endParaRPr lang="it-IT"/>
        </a:p>
      </dgm:t>
    </dgm:pt>
    <dgm:pt modelId="{4C251B77-2B25-447F-B648-B89068C50A35}" type="sibTrans" cxnId="{207CAA0D-C8A4-4DFB-8596-2CB27685079B}">
      <dgm:prSet/>
      <dgm:spPr/>
      <dgm:t>
        <a:bodyPr/>
        <a:lstStyle/>
        <a:p>
          <a:endParaRPr lang="it-IT"/>
        </a:p>
      </dgm:t>
    </dgm:pt>
    <dgm:pt modelId="{B10B087D-F26B-4073-9654-217C2C961D26}" type="pres">
      <dgm:prSet presAssocID="{95897053-D9C0-418B-BFD0-DBD70DF4CB2E}" presName="linearFlow" presStyleCnt="0">
        <dgm:presLayoutVars>
          <dgm:dir/>
          <dgm:resizeHandles val="exact"/>
        </dgm:presLayoutVars>
      </dgm:prSet>
      <dgm:spPr/>
      <dgm:t>
        <a:bodyPr/>
        <a:lstStyle/>
        <a:p>
          <a:endParaRPr lang="it-IT"/>
        </a:p>
      </dgm:t>
    </dgm:pt>
    <dgm:pt modelId="{9A317739-6B34-47B3-9FD1-E465726DADA0}" type="pres">
      <dgm:prSet presAssocID="{7FDC0C71-25C8-44BA-956D-45DD45B9B185}" presName="composite" presStyleCnt="0"/>
      <dgm:spPr/>
    </dgm:pt>
    <dgm:pt modelId="{3872C5EC-6E1B-4743-B361-05B0F8ED06EE}" type="pres">
      <dgm:prSet presAssocID="{7FDC0C71-25C8-44BA-956D-45DD45B9B185}"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9AC47D08-C959-4B52-8F5E-4232149AD91A}" type="pres">
      <dgm:prSet presAssocID="{7FDC0C71-25C8-44BA-956D-45DD45B9B185}" presName="txShp" presStyleLbl="node1" presStyleIdx="0" presStyleCnt="1">
        <dgm:presLayoutVars>
          <dgm:bulletEnabled val="1"/>
        </dgm:presLayoutVars>
      </dgm:prSet>
      <dgm:spPr/>
      <dgm:t>
        <a:bodyPr/>
        <a:lstStyle/>
        <a:p>
          <a:endParaRPr lang="it-IT"/>
        </a:p>
      </dgm:t>
    </dgm:pt>
  </dgm:ptLst>
  <dgm:cxnLst>
    <dgm:cxn modelId="{207CAA0D-C8A4-4DFB-8596-2CB27685079B}" srcId="{95897053-D9C0-418B-BFD0-DBD70DF4CB2E}" destId="{7FDC0C71-25C8-44BA-956D-45DD45B9B185}" srcOrd="0" destOrd="0" parTransId="{71FEAA1D-ACC1-46DE-9CBE-B813DC81E6DD}" sibTransId="{4C251B77-2B25-447F-B648-B89068C50A35}"/>
    <dgm:cxn modelId="{702EFAFD-1C30-46FC-90EB-F3E38EF648F8}" type="presOf" srcId="{95897053-D9C0-418B-BFD0-DBD70DF4CB2E}" destId="{B10B087D-F26B-4073-9654-217C2C961D26}" srcOrd="0" destOrd="0" presId="urn:microsoft.com/office/officeart/2005/8/layout/vList3"/>
    <dgm:cxn modelId="{A535B4F7-CEAE-4E8A-8339-04C8F81921AF}" type="presOf" srcId="{7FDC0C71-25C8-44BA-956D-45DD45B9B185}" destId="{9AC47D08-C959-4B52-8F5E-4232149AD91A}" srcOrd="0" destOrd="0" presId="urn:microsoft.com/office/officeart/2005/8/layout/vList3"/>
    <dgm:cxn modelId="{CB353C91-ABDD-484A-8194-BF29AD92CB53}" type="presParOf" srcId="{B10B087D-F26B-4073-9654-217C2C961D26}" destId="{9A317739-6B34-47B3-9FD1-E465726DADA0}" srcOrd="0" destOrd="0" presId="urn:microsoft.com/office/officeart/2005/8/layout/vList3"/>
    <dgm:cxn modelId="{AE601A41-2338-4EC7-8E9A-2333F826425E}" type="presParOf" srcId="{9A317739-6B34-47B3-9FD1-E465726DADA0}" destId="{3872C5EC-6E1B-4743-B361-05B0F8ED06EE}" srcOrd="0" destOrd="0" presId="urn:microsoft.com/office/officeart/2005/8/layout/vList3"/>
    <dgm:cxn modelId="{2421520F-7035-4C9E-BA47-7EE3E8743124}" type="presParOf" srcId="{9A317739-6B34-47B3-9FD1-E465726DADA0}" destId="{9AC47D08-C959-4B52-8F5E-4232149AD91A}"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517735-188C-459C-BECC-77A13E36122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7BB1820A-16EB-495D-BFE8-8EFE4D538918}">
      <dgm:prSet/>
      <dgm:spPr/>
      <dgm:t>
        <a:bodyPr/>
        <a:lstStyle/>
        <a:p>
          <a:pPr rtl="0"/>
          <a:r>
            <a:rPr lang="it-IT" dirty="0" smtClean="0"/>
            <a:t>L’IDEA</a:t>
          </a:r>
          <a:endParaRPr lang="it-IT" dirty="0"/>
        </a:p>
      </dgm:t>
    </dgm:pt>
    <dgm:pt modelId="{72F805D9-298A-4935-8D07-952C97A5EB26}" type="parTrans" cxnId="{A01AC1B5-1FB7-4C55-8518-1B15E0FAF679}">
      <dgm:prSet/>
      <dgm:spPr/>
      <dgm:t>
        <a:bodyPr/>
        <a:lstStyle/>
        <a:p>
          <a:endParaRPr lang="it-IT"/>
        </a:p>
      </dgm:t>
    </dgm:pt>
    <dgm:pt modelId="{8D227D41-04C4-4739-82E2-D738E34B2B6D}" type="sibTrans" cxnId="{A01AC1B5-1FB7-4C55-8518-1B15E0FAF679}">
      <dgm:prSet/>
      <dgm:spPr/>
      <dgm:t>
        <a:bodyPr/>
        <a:lstStyle/>
        <a:p>
          <a:endParaRPr lang="it-IT"/>
        </a:p>
      </dgm:t>
    </dgm:pt>
    <dgm:pt modelId="{E07CF3D9-F96E-4CDA-9B69-2C4D368470BE}" type="pres">
      <dgm:prSet presAssocID="{56517735-188C-459C-BECC-77A13E361226}" presName="linearFlow" presStyleCnt="0">
        <dgm:presLayoutVars>
          <dgm:dir/>
          <dgm:resizeHandles val="exact"/>
        </dgm:presLayoutVars>
      </dgm:prSet>
      <dgm:spPr/>
      <dgm:t>
        <a:bodyPr/>
        <a:lstStyle/>
        <a:p>
          <a:endParaRPr lang="it-IT"/>
        </a:p>
      </dgm:t>
    </dgm:pt>
    <dgm:pt modelId="{E2D172A9-C103-4934-B58D-55DC74E5DDD4}" type="pres">
      <dgm:prSet presAssocID="{7BB1820A-16EB-495D-BFE8-8EFE4D538918}" presName="composite" presStyleCnt="0"/>
      <dgm:spPr/>
    </dgm:pt>
    <dgm:pt modelId="{566D8BB3-5806-4BF3-91A8-05248EE42167}" type="pres">
      <dgm:prSet presAssocID="{7BB1820A-16EB-495D-BFE8-8EFE4D538918}"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11BF5E07-7071-4967-AFBF-AF109ABBCD2F}" type="pres">
      <dgm:prSet presAssocID="{7BB1820A-16EB-495D-BFE8-8EFE4D538918}" presName="txShp" presStyleLbl="node1" presStyleIdx="0" presStyleCnt="1">
        <dgm:presLayoutVars>
          <dgm:bulletEnabled val="1"/>
        </dgm:presLayoutVars>
      </dgm:prSet>
      <dgm:spPr/>
      <dgm:t>
        <a:bodyPr/>
        <a:lstStyle/>
        <a:p>
          <a:endParaRPr lang="it-IT"/>
        </a:p>
      </dgm:t>
    </dgm:pt>
  </dgm:ptLst>
  <dgm:cxnLst>
    <dgm:cxn modelId="{8FA132E8-CCB0-47C2-8AF4-AB405AA94AAB}" type="presOf" srcId="{7BB1820A-16EB-495D-BFE8-8EFE4D538918}" destId="{11BF5E07-7071-4967-AFBF-AF109ABBCD2F}" srcOrd="0" destOrd="0" presId="urn:microsoft.com/office/officeart/2005/8/layout/vList3"/>
    <dgm:cxn modelId="{916E7190-68E4-4291-B1B5-49617F8F3B92}" type="presOf" srcId="{56517735-188C-459C-BECC-77A13E361226}" destId="{E07CF3D9-F96E-4CDA-9B69-2C4D368470BE}" srcOrd="0" destOrd="0" presId="urn:microsoft.com/office/officeart/2005/8/layout/vList3"/>
    <dgm:cxn modelId="{A01AC1B5-1FB7-4C55-8518-1B15E0FAF679}" srcId="{56517735-188C-459C-BECC-77A13E361226}" destId="{7BB1820A-16EB-495D-BFE8-8EFE4D538918}" srcOrd="0" destOrd="0" parTransId="{72F805D9-298A-4935-8D07-952C97A5EB26}" sibTransId="{8D227D41-04C4-4739-82E2-D738E34B2B6D}"/>
    <dgm:cxn modelId="{7BBFA588-CBA4-48E2-9BEA-CF3AE64D03C5}" type="presParOf" srcId="{E07CF3D9-F96E-4CDA-9B69-2C4D368470BE}" destId="{E2D172A9-C103-4934-B58D-55DC74E5DDD4}" srcOrd="0" destOrd="0" presId="urn:microsoft.com/office/officeart/2005/8/layout/vList3"/>
    <dgm:cxn modelId="{3AE4F92D-7167-43DD-86E2-5933B6099452}" type="presParOf" srcId="{E2D172A9-C103-4934-B58D-55DC74E5DDD4}" destId="{566D8BB3-5806-4BF3-91A8-05248EE42167}" srcOrd="0" destOrd="0" presId="urn:microsoft.com/office/officeart/2005/8/layout/vList3"/>
    <dgm:cxn modelId="{83EAFDEF-014C-46A3-8C39-F1C195D6A9F1}" type="presParOf" srcId="{E2D172A9-C103-4934-B58D-55DC74E5DDD4}" destId="{11BF5E07-7071-4967-AFBF-AF109ABBCD2F}"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B9CAE9-C954-4F2D-A94E-56514F8304A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39C547FC-1C30-4EA1-8BE1-49DAA0F58B6C}">
      <dgm:prSet/>
      <dgm:spPr/>
      <dgm:t>
        <a:bodyPr/>
        <a:lstStyle/>
        <a:p>
          <a:pPr rtl="0"/>
          <a:r>
            <a:rPr lang="it-IT" dirty="0" smtClean="0"/>
            <a:t>L’IDEA</a:t>
          </a:r>
          <a:endParaRPr lang="it-IT" dirty="0"/>
        </a:p>
      </dgm:t>
    </dgm:pt>
    <dgm:pt modelId="{852BC4B9-027E-4076-8625-65010A73C31F}" type="parTrans" cxnId="{5C2CC0C4-701E-4067-8D20-C090EBB27E98}">
      <dgm:prSet/>
      <dgm:spPr/>
      <dgm:t>
        <a:bodyPr/>
        <a:lstStyle/>
        <a:p>
          <a:endParaRPr lang="it-IT"/>
        </a:p>
      </dgm:t>
    </dgm:pt>
    <dgm:pt modelId="{A46A9267-ED92-4417-932B-E8FBDFDA8FFE}" type="sibTrans" cxnId="{5C2CC0C4-701E-4067-8D20-C090EBB27E98}">
      <dgm:prSet/>
      <dgm:spPr/>
      <dgm:t>
        <a:bodyPr/>
        <a:lstStyle/>
        <a:p>
          <a:endParaRPr lang="it-IT"/>
        </a:p>
      </dgm:t>
    </dgm:pt>
    <dgm:pt modelId="{FC4453DB-4E40-4937-BAE0-BDDEF62579B9}" type="pres">
      <dgm:prSet presAssocID="{93B9CAE9-C954-4F2D-A94E-56514F8304A8}" presName="linearFlow" presStyleCnt="0">
        <dgm:presLayoutVars>
          <dgm:dir/>
          <dgm:resizeHandles val="exact"/>
        </dgm:presLayoutVars>
      </dgm:prSet>
      <dgm:spPr/>
      <dgm:t>
        <a:bodyPr/>
        <a:lstStyle/>
        <a:p>
          <a:endParaRPr lang="it-IT"/>
        </a:p>
      </dgm:t>
    </dgm:pt>
    <dgm:pt modelId="{226BD5B5-31F5-4E7B-A8D1-645802B4BBA8}" type="pres">
      <dgm:prSet presAssocID="{39C547FC-1C30-4EA1-8BE1-49DAA0F58B6C}" presName="composite" presStyleCnt="0"/>
      <dgm:spPr/>
    </dgm:pt>
    <dgm:pt modelId="{752B44CA-1263-407E-BCB5-B26BBA0DEA3A}" type="pres">
      <dgm:prSet presAssocID="{39C547FC-1C30-4EA1-8BE1-49DAA0F58B6C}"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336FFEE8-FD11-403E-9F5A-0EF332637CAD}" type="pres">
      <dgm:prSet presAssocID="{39C547FC-1C30-4EA1-8BE1-49DAA0F58B6C}" presName="txShp" presStyleLbl="node1" presStyleIdx="0" presStyleCnt="1">
        <dgm:presLayoutVars>
          <dgm:bulletEnabled val="1"/>
        </dgm:presLayoutVars>
      </dgm:prSet>
      <dgm:spPr/>
      <dgm:t>
        <a:bodyPr/>
        <a:lstStyle/>
        <a:p>
          <a:endParaRPr lang="it-IT"/>
        </a:p>
      </dgm:t>
    </dgm:pt>
  </dgm:ptLst>
  <dgm:cxnLst>
    <dgm:cxn modelId="{781EC060-8DDF-4C75-8E2C-E00652B9D877}" type="presOf" srcId="{93B9CAE9-C954-4F2D-A94E-56514F8304A8}" destId="{FC4453DB-4E40-4937-BAE0-BDDEF62579B9}" srcOrd="0" destOrd="0" presId="urn:microsoft.com/office/officeart/2005/8/layout/vList3"/>
    <dgm:cxn modelId="{5C2CC0C4-701E-4067-8D20-C090EBB27E98}" srcId="{93B9CAE9-C954-4F2D-A94E-56514F8304A8}" destId="{39C547FC-1C30-4EA1-8BE1-49DAA0F58B6C}" srcOrd="0" destOrd="0" parTransId="{852BC4B9-027E-4076-8625-65010A73C31F}" sibTransId="{A46A9267-ED92-4417-932B-E8FBDFDA8FFE}"/>
    <dgm:cxn modelId="{BB9F8113-3479-4920-9282-0BA366F6909D}" type="presOf" srcId="{39C547FC-1C30-4EA1-8BE1-49DAA0F58B6C}" destId="{336FFEE8-FD11-403E-9F5A-0EF332637CAD}" srcOrd="0" destOrd="0" presId="urn:microsoft.com/office/officeart/2005/8/layout/vList3"/>
    <dgm:cxn modelId="{0B1FFEA2-4C0A-47DD-8EFC-7A28337D2E3F}" type="presParOf" srcId="{FC4453DB-4E40-4937-BAE0-BDDEF62579B9}" destId="{226BD5B5-31F5-4E7B-A8D1-645802B4BBA8}" srcOrd="0" destOrd="0" presId="urn:microsoft.com/office/officeart/2005/8/layout/vList3"/>
    <dgm:cxn modelId="{AC8DEC68-37F7-4B3D-8B31-523FD939F5DD}" type="presParOf" srcId="{226BD5B5-31F5-4E7B-A8D1-645802B4BBA8}" destId="{752B44CA-1263-407E-BCB5-B26BBA0DEA3A}" srcOrd="0" destOrd="0" presId="urn:microsoft.com/office/officeart/2005/8/layout/vList3"/>
    <dgm:cxn modelId="{451C894C-FB20-4758-95A7-834589D9A1AD}" type="presParOf" srcId="{226BD5B5-31F5-4E7B-A8D1-645802B4BBA8}" destId="{336FFEE8-FD11-403E-9F5A-0EF332637CAD}"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97B2CD0-1FBC-4E72-87EC-79C386EB749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2AA333E9-554C-4E89-8567-4E36DC449291}">
      <dgm:prSet/>
      <dgm:spPr/>
      <dgm:t>
        <a:bodyPr/>
        <a:lstStyle/>
        <a:p>
          <a:pPr rtl="0"/>
          <a:r>
            <a:rPr lang="it-IT" dirty="0" smtClean="0"/>
            <a:t>L’IDEA</a:t>
          </a:r>
          <a:endParaRPr lang="it-IT" dirty="0"/>
        </a:p>
      </dgm:t>
    </dgm:pt>
    <dgm:pt modelId="{462666C2-97E3-4AE8-84B2-47DC85767421}" type="parTrans" cxnId="{14279154-69DF-4AA8-922F-3240CEB8E383}">
      <dgm:prSet/>
      <dgm:spPr/>
      <dgm:t>
        <a:bodyPr/>
        <a:lstStyle/>
        <a:p>
          <a:endParaRPr lang="it-IT"/>
        </a:p>
      </dgm:t>
    </dgm:pt>
    <dgm:pt modelId="{89FC5F45-3360-4BB8-A873-85EA241434C9}" type="sibTrans" cxnId="{14279154-69DF-4AA8-922F-3240CEB8E383}">
      <dgm:prSet/>
      <dgm:spPr/>
      <dgm:t>
        <a:bodyPr/>
        <a:lstStyle/>
        <a:p>
          <a:endParaRPr lang="it-IT"/>
        </a:p>
      </dgm:t>
    </dgm:pt>
    <dgm:pt modelId="{3974D50A-83AC-46AE-93CE-5AC24364F135}" type="pres">
      <dgm:prSet presAssocID="{A97B2CD0-1FBC-4E72-87EC-79C386EB749A}" presName="linearFlow" presStyleCnt="0">
        <dgm:presLayoutVars>
          <dgm:dir/>
          <dgm:resizeHandles val="exact"/>
        </dgm:presLayoutVars>
      </dgm:prSet>
      <dgm:spPr/>
      <dgm:t>
        <a:bodyPr/>
        <a:lstStyle/>
        <a:p>
          <a:endParaRPr lang="it-IT"/>
        </a:p>
      </dgm:t>
    </dgm:pt>
    <dgm:pt modelId="{4333CC42-C573-4A46-9C23-69DDD4E22D47}" type="pres">
      <dgm:prSet presAssocID="{2AA333E9-554C-4E89-8567-4E36DC449291}" presName="composite" presStyleCnt="0"/>
      <dgm:spPr/>
    </dgm:pt>
    <dgm:pt modelId="{BEC6774F-FADE-4D6B-BA8F-9B45C7DF255E}" type="pres">
      <dgm:prSet presAssocID="{2AA333E9-554C-4E89-8567-4E36DC449291}"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5F204625-55D0-4919-99B4-8494AAFE6D2C}" type="pres">
      <dgm:prSet presAssocID="{2AA333E9-554C-4E89-8567-4E36DC449291}" presName="txShp" presStyleLbl="node1" presStyleIdx="0" presStyleCnt="1">
        <dgm:presLayoutVars>
          <dgm:bulletEnabled val="1"/>
        </dgm:presLayoutVars>
      </dgm:prSet>
      <dgm:spPr/>
      <dgm:t>
        <a:bodyPr/>
        <a:lstStyle/>
        <a:p>
          <a:endParaRPr lang="it-IT"/>
        </a:p>
      </dgm:t>
    </dgm:pt>
  </dgm:ptLst>
  <dgm:cxnLst>
    <dgm:cxn modelId="{55CB68D6-C57F-4EF7-9B1C-344217CC15B0}" type="presOf" srcId="{A97B2CD0-1FBC-4E72-87EC-79C386EB749A}" destId="{3974D50A-83AC-46AE-93CE-5AC24364F135}" srcOrd="0" destOrd="0" presId="urn:microsoft.com/office/officeart/2005/8/layout/vList3"/>
    <dgm:cxn modelId="{69F2BA16-7310-42D2-B7F9-F14D6D747FD5}" type="presOf" srcId="{2AA333E9-554C-4E89-8567-4E36DC449291}" destId="{5F204625-55D0-4919-99B4-8494AAFE6D2C}" srcOrd="0" destOrd="0" presId="urn:microsoft.com/office/officeart/2005/8/layout/vList3"/>
    <dgm:cxn modelId="{14279154-69DF-4AA8-922F-3240CEB8E383}" srcId="{A97B2CD0-1FBC-4E72-87EC-79C386EB749A}" destId="{2AA333E9-554C-4E89-8567-4E36DC449291}" srcOrd="0" destOrd="0" parTransId="{462666C2-97E3-4AE8-84B2-47DC85767421}" sibTransId="{89FC5F45-3360-4BB8-A873-85EA241434C9}"/>
    <dgm:cxn modelId="{804E93A6-EE63-4AFD-9BC5-A02E6182ED58}" type="presParOf" srcId="{3974D50A-83AC-46AE-93CE-5AC24364F135}" destId="{4333CC42-C573-4A46-9C23-69DDD4E22D47}" srcOrd="0" destOrd="0" presId="urn:microsoft.com/office/officeart/2005/8/layout/vList3"/>
    <dgm:cxn modelId="{5108AA38-7CFC-4E03-A307-6D8696CD6578}" type="presParOf" srcId="{4333CC42-C573-4A46-9C23-69DDD4E22D47}" destId="{BEC6774F-FADE-4D6B-BA8F-9B45C7DF255E}" srcOrd="0" destOrd="0" presId="urn:microsoft.com/office/officeart/2005/8/layout/vList3"/>
    <dgm:cxn modelId="{48CA2DA4-DBB6-48A1-BA0B-B5D7DFB07B18}" type="presParOf" srcId="{4333CC42-C573-4A46-9C23-69DDD4E22D47}" destId="{5F204625-55D0-4919-99B4-8494AAFE6D2C}"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C844F89-0227-4955-964B-995D3ED6C57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E7041879-5014-4389-9C76-D884C991D254}">
      <dgm:prSet/>
      <dgm:spPr/>
      <dgm:t>
        <a:bodyPr/>
        <a:lstStyle/>
        <a:p>
          <a:pPr rtl="0"/>
          <a:r>
            <a:rPr lang="it-IT" dirty="0" smtClean="0"/>
            <a:t>CHE COSA OFFRIRE</a:t>
          </a:r>
          <a:endParaRPr lang="it-IT" dirty="0"/>
        </a:p>
      </dgm:t>
    </dgm:pt>
    <dgm:pt modelId="{246B6CAD-A63A-4B96-9D48-24EE82BE86A3}" type="parTrans" cxnId="{99F976BD-681B-492A-830F-C9D09930653E}">
      <dgm:prSet/>
      <dgm:spPr/>
      <dgm:t>
        <a:bodyPr/>
        <a:lstStyle/>
        <a:p>
          <a:endParaRPr lang="it-IT"/>
        </a:p>
      </dgm:t>
    </dgm:pt>
    <dgm:pt modelId="{47FBE87B-D199-4CE6-98CE-8FAE6561DA65}" type="sibTrans" cxnId="{99F976BD-681B-492A-830F-C9D09930653E}">
      <dgm:prSet/>
      <dgm:spPr/>
      <dgm:t>
        <a:bodyPr/>
        <a:lstStyle/>
        <a:p>
          <a:endParaRPr lang="it-IT"/>
        </a:p>
      </dgm:t>
    </dgm:pt>
    <dgm:pt modelId="{4CF8F566-05F3-4F6D-BD57-D63DFC3A35E7}" type="pres">
      <dgm:prSet presAssocID="{0C844F89-0227-4955-964B-995D3ED6C57A}" presName="linearFlow" presStyleCnt="0">
        <dgm:presLayoutVars>
          <dgm:dir/>
          <dgm:resizeHandles val="exact"/>
        </dgm:presLayoutVars>
      </dgm:prSet>
      <dgm:spPr/>
      <dgm:t>
        <a:bodyPr/>
        <a:lstStyle/>
        <a:p>
          <a:endParaRPr lang="it-IT"/>
        </a:p>
      </dgm:t>
    </dgm:pt>
    <dgm:pt modelId="{8A8ED9B0-BCDB-42E3-A8D0-5AA8EA611B14}" type="pres">
      <dgm:prSet presAssocID="{E7041879-5014-4389-9C76-D884C991D254}" presName="composite" presStyleCnt="0"/>
      <dgm:spPr/>
    </dgm:pt>
    <dgm:pt modelId="{EED8ADE4-5295-4782-85F9-1B30B8E307CB}" type="pres">
      <dgm:prSet presAssocID="{E7041879-5014-4389-9C76-D884C991D254}"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F2AF7043-CC71-43FB-B938-6E063344B092}" type="pres">
      <dgm:prSet presAssocID="{E7041879-5014-4389-9C76-D884C991D254}" presName="txShp" presStyleLbl="node1" presStyleIdx="0" presStyleCnt="1">
        <dgm:presLayoutVars>
          <dgm:bulletEnabled val="1"/>
        </dgm:presLayoutVars>
      </dgm:prSet>
      <dgm:spPr/>
      <dgm:t>
        <a:bodyPr/>
        <a:lstStyle/>
        <a:p>
          <a:endParaRPr lang="it-IT"/>
        </a:p>
      </dgm:t>
    </dgm:pt>
  </dgm:ptLst>
  <dgm:cxnLst>
    <dgm:cxn modelId="{99F976BD-681B-492A-830F-C9D09930653E}" srcId="{0C844F89-0227-4955-964B-995D3ED6C57A}" destId="{E7041879-5014-4389-9C76-D884C991D254}" srcOrd="0" destOrd="0" parTransId="{246B6CAD-A63A-4B96-9D48-24EE82BE86A3}" sibTransId="{47FBE87B-D199-4CE6-98CE-8FAE6561DA65}"/>
    <dgm:cxn modelId="{EC4FB015-5432-453D-A43F-B9F2747010D4}" type="presOf" srcId="{E7041879-5014-4389-9C76-D884C991D254}" destId="{F2AF7043-CC71-43FB-B938-6E063344B092}" srcOrd="0" destOrd="0" presId="urn:microsoft.com/office/officeart/2005/8/layout/vList3"/>
    <dgm:cxn modelId="{C0AA4717-0ECC-4118-B5CC-33ACB5CAB96D}" type="presOf" srcId="{0C844F89-0227-4955-964B-995D3ED6C57A}" destId="{4CF8F566-05F3-4F6D-BD57-D63DFC3A35E7}" srcOrd="0" destOrd="0" presId="urn:microsoft.com/office/officeart/2005/8/layout/vList3"/>
    <dgm:cxn modelId="{9C2E93DA-0680-493E-9666-1542EC857AC7}" type="presParOf" srcId="{4CF8F566-05F3-4F6D-BD57-D63DFC3A35E7}" destId="{8A8ED9B0-BCDB-42E3-A8D0-5AA8EA611B14}" srcOrd="0" destOrd="0" presId="urn:microsoft.com/office/officeart/2005/8/layout/vList3"/>
    <dgm:cxn modelId="{7F9B1B19-D3A5-43B8-8F7D-6C09EC460DD2}" type="presParOf" srcId="{8A8ED9B0-BCDB-42E3-A8D0-5AA8EA611B14}" destId="{EED8ADE4-5295-4782-85F9-1B30B8E307CB}" srcOrd="0" destOrd="0" presId="urn:microsoft.com/office/officeart/2005/8/layout/vList3"/>
    <dgm:cxn modelId="{0113B4BA-75BB-4F41-A62B-1B3463FA4F11}" type="presParOf" srcId="{8A8ED9B0-BCDB-42E3-A8D0-5AA8EA611B14}" destId="{F2AF7043-CC71-43FB-B938-6E063344B092}"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F778C66-C2FC-4C91-B9A6-7553F9EC7D6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6A839A62-32FF-4B50-9E1A-4ACB9DEEB802}">
      <dgm:prSet/>
      <dgm:spPr/>
      <dgm:t>
        <a:bodyPr/>
        <a:lstStyle/>
        <a:p>
          <a:pPr rtl="0"/>
          <a:r>
            <a:rPr lang="it-IT" dirty="0" smtClean="0"/>
            <a:t>CHE COSA OFFRIRE</a:t>
          </a:r>
          <a:endParaRPr lang="it-IT" dirty="0"/>
        </a:p>
      </dgm:t>
    </dgm:pt>
    <dgm:pt modelId="{B39584B2-FCBB-411F-ABFC-D15C4128D947}" type="parTrans" cxnId="{16FC6897-C41A-474C-AB62-2857B759786E}">
      <dgm:prSet/>
      <dgm:spPr/>
      <dgm:t>
        <a:bodyPr/>
        <a:lstStyle/>
        <a:p>
          <a:endParaRPr lang="it-IT"/>
        </a:p>
      </dgm:t>
    </dgm:pt>
    <dgm:pt modelId="{FC739DD4-F215-4E2F-B33C-97B8DA3EBC3A}" type="sibTrans" cxnId="{16FC6897-C41A-474C-AB62-2857B759786E}">
      <dgm:prSet/>
      <dgm:spPr/>
      <dgm:t>
        <a:bodyPr/>
        <a:lstStyle/>
        <a:p>
          <a:endParaRPr lang="it-IT"/>
        </a:p>
      </dgm:t>
    </dgm:pt>
    <dgm:pt modelId="{7B52FB55-2108-4C3A-98E8-E9E2A5DEE09C}" type="pres">
      <dgm:prSet presAssocID="{3F778C66-C2FC-4C91-B9A6-7553F9EC7D6E}" presName="linearFlow" presStyleCnt="0">
        <dgm:presLayoutVars>
          <dgm:dir/>
          <dgm:resizeHandles val="exact"/>
        </dgm:presLayoutVars>
      </dgm:prSet>
      <dgm:spPr/>
      <dgm:t>
        <a:bodyPr/>
        <a:lstStyle/>
        <a:p>
          <a:endParaRPr lang="it-IT"/>
        </a:p>
      </dgm:t>
    </dgm:pt>
    <dgm:pt modelId="{BDF1BB27-E31B-47FD-B4DB-7F499227D5F9}" type="pres">
      <dgm:prSet presAssocID="{6A839A62-32FF-4B50-9E1A-4ACB9DEEB802}" presName="composite" presStyleCnt="0"/>
      <dgm:spPr/>
    </dgm:pt>
    <dgm:pt modelId="{B47186DD-A7B0-43E8-9C3F-7571E5C03297}" type="pres">
      <dgm:prSet presAssocID="{6A839A62-32FF-4B50-9E1A-4ACB9DEEB802}"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757DDF17-6706-42F5-92A3-FCFB9CAF1CE6}" type="pres">
      <dgm:prSet presAssocID="{6A839A62-32FF-4B50-9E1A-4ACB9DEEB802}" presName="txShp" presStyleLbl="node1" presStyleIdx="0" presStyleCnt="1">
        <dgm:presLayoutVars>
          <dgm:bulletEnabled val="1"/>
        </dgm:presLayoutVars>
      </dgm:prSet>
      <dgm:spPr/>
      <dgm:t>
        <a:bodyPr/>
        <a:lstStyle/>
        <a:p>
          <a:endParaRPr lang="it-IT"/>
        </a:p>
      </dgm:t>
    </dgm:pt>
  </dgm:ptLst>
  <dgm:cxnLst>
    <dgm:cxn modelId="{16FC6897-C41A-474C-AB62-2857B759786E}" srcId="{3F778C66-C2FC-4C91-B9A6-7553F9EC7D6E}" destId="{6A839A62-32FF-4B50-9E1A-4ACB9DEEB802}" srcOrd="0" destOrd="0" parTransId="{B39584B2-FCBB-411F-ABFC-D15C4128D947}" sibTransId="{FC739DD4-F215-4E2F-B33C-97B8DA3EBC3A}"/>
    <dgm:cxn modelId="{D64031B2-727C-4C66-99C8-AADC86DBC4F1}" type="presOf" srcId="{6A839A62-32FF-4B50-9E1A-4ACB9DEEB802}" destId="{757DDF17-6706-42F5-92A3-FCFB9CAF1CE6}" srcOrd="0" destOrd="0" presId="urn:microsoft.com/office/officeart/2005/8/layout/vList3"/>
    <dgm:cxn modelId="{8EFA6A8F-0941-4F52-B048-31E4CB606CB2}" type="presOf" srcId="{3F778C66-C2FC-4C91-B9A6-7553F9EC7D6E}" destId="{7B52FB55-2108-4C3A-98E8-E9E2A5DEE09C}" srcOrd="0" destOrd="0" presId="urn:microsoft.com/office/officeart/2005/8/layout/vList3"/>
    <dgm:cxn modelId="{E0F08E59-3B47-4E85-90C7-8C0C37162908}" type="presParOf" srcId="{7B52FB55-2108-4C3A-98E8-E9E2A5DEE09C}" destId="{BDF1BB27-E31B-47FD-B4DB-7F499227D5F9}" srcOrd="0" destOrd="0" presId="urn:microsoft.com/office/officeart/2005/8/layout/vList3"/>
    <dgm:cxn modelId="{FC9C4C2E-0EB3-4973-8753-7EF6777B2F65}" type="presParOf" srcId="{BDF1BB27-E31B-47FD-B4DB-7F499227D5F9}" destId="{B47186DD-A7B0-43E8-9C3F-7571E5C03297}" srcOrd="0" destOrd="0" presId="urn:microsoft.com/office/officeart/2005/8/layout/vList3"/>
    <dgm:cxn modelId="{02ECE977-90BC-4E03-8174-94D83A03E08C}" type="presParOf" srcId="{BDF1BB27-E31B-47FD-B4DB-7F499227D5F9}" destId="{757DDF17-6706-42F5-92A3-FCFB9CAF1CE6}"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74F4FFA-0CA1-4475-9A65-A0AC0028588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6740EBFB-6D6C-4C18-B1F0-700F437B4FCA}">
      <dgm:prSet/>
      <dgm:spPr/>
      <dgm:t>
        <a:bodyPr/>
        <a:lstStyle/>
        <a:p>
          <a:pPr rtl="0"/>
          <a:r>
            <a:rPr lang="it-IT" dirty="0" smtClean="0"/>
            <a:t>CHE COSA OFFRIRE</a:t>
          </a:r>
          <a:endParaRPr lang="it-IT" dirty="0"/>
        </a:p>
      </dgm:t>
    </dgm:pt>
    <dgm:pt modelId="{1568F794-4B91-4B54-9332-C9C5813C3179}" type="parTrans" cxnId="{C526EC23-B5B1-4408-B7C7-EE1BD4ECB902}">
      <dgm:prSet/>
      <dgm:spPr/>
      <dgm:t>
        <a:bodyPr/>
        <a:lstStyle/>
        <a:p>
          <a:endParaRPr lang="it-IT"/>
        </a:p>
      </dgm:t>
    </dgm:pt>
    <dgm:pt modelId="{1A49E0DF-356D-4572-A4FE-E54F6885D1E6}" type="sibTrans" cxnId="{C526EC23-B5B1-4408-B7C7-EE1BD4ECB902}">
      <dgm:prSet/>
      <dgm:spPr/>
      <dgm:t>
        <a:bodyPr/>
        <a:lstStyle/>
        <a:p>
          <a:endParaRPr lang="it-IT"/>
        </a:p>
      </dgm:t>
    </dgm:pt>
    <dgm:pt modelId="{13526A42-94C9-4586-8157-5000FECE3BF2}" type="pres">
      <dgm:prSet presAssocID="{274F4FFA-0CA1-4475-9A65-A0AC00285882}" presName="linearFlow" presStyleCnt="0">
        <dgm:presLayoutVars>
          <dgm:dir/>
          <dgm:resizeHandles val="exact"/>
        </dgm:presLayoutVars>
      </dgm:prSet>
      <dgm:spPr/>
      <dgm:t>
        <a:bodyPr/>
        <a:lstStyle/>
        <a:p>
          <a:endParaRPr lang="it-IT"/>
        </a:p>
      </dgm:t>
    </dgm:pt>
    <dgm:pt modelId="{886278CF-9557-483D-8298-74266B0CF6C0}" type="pres">
      <dgm:prSet presAssocID="{6740EBFB-6D6C-4C18-B1F0-700F437B4FCA}" presName="composite" presStyleCnt="0"/>
      <dgm:spPr/>
    </dgm:pt>
    <dgm:pt modelId="{D742D24C-2DE5-4519-9536-E27214450018}" type="pres">
      <dgm:prSet presAssocID="{6740EBFB-6D6C-4C18-B1F0-700F437B4FCA}"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1A196AF2-EAAC-4D48-9CE8-D4B9EA712D02}" type="pres">
      <dgm:prSet presAssocID="{6740EBFB-6D6C-4C18-B1F0-700F437B4FCA}" presName="txShp" presStyleLbl="node1" presStyleIdx="0" presStyleCnt="1">
        <dgm:presLayoutVars>
          <dgm:bulletEnabled val="1"/>
        </dgm:presLayoutVars>
      </dgm:prSet>
      <dgm:spPr/>
      <dgm:t>
        <a:bodyPr/>
        <a:lstStyle/>
        <a:p>
          <a:endParaRPr lang="it-IT"/>
        </a:p>
      </dgm:t>
    </dgm:pt>
  </dgm:ptLst>
  <dgm:cxnLst>
    <dgm:cxn modelId="{78C3D8F0-B68C-49B8-BE09-2F33377E9FFF}" type="presOf" srcId="{274F4FFA-0CA1-4475-9A65-A0AC00285882}" destId="{13526A42-94C9-4586-8157-5000FECE3BF2}" srcOrd="0" destOrd="0" presId="urn:microsoft.com/office/officeart/2005/8/layout/vList3"/>
    <dgm:cxn modelId="{C526EC23-B5B1-4408-B7C7-EE1BD4ECB902}" srcId="{274F4FFA-0CA1-4475-9A65-A0AC00285882}" destId="{6740EBFB-6D6C-4C18-B1F0-700F437B4FCA}" srcOrd="0" destOrd="0" parTransId="{1568F794-4B91-4B54-9332-C9C5813C3179}" sibTransId="{1A49E0DF-356D-4572-A4FE-E54F6885D1E6}"/>
    <dgm:cxn modelId="{9C1E02F4-B767-4422-8FC6-F220D0B9E100}" type="presOf" srcId="{6740EBFB-6D6C-4C18-B1F0-700F437B4FCA}" destId="{1A196AF2-EAAC-4D48-9CE8-D4B9EA712D02}" srcOrd="0" destOrd="0" presId="urn:microsoft.com/office/officeart/2005/8/layout/vList3"/>
    <dgm:cxn modelId="{E5CB5FFD-7816-4498-9FA5-8724B36FF481}" type="presParOf" srcId="{13526A42-94C9-4586-8157-5000FECE3BF2}" destId="{886278CF-9557-483D-8298-74266B0CF6C0}" srcOrd="0" destOrd="0" presId="urn:microsoft.com/office/officeart/2005/8/layout/vList3"/>
    <dgm:cxn modelId="{C1D75E33-806F-41A7-87DE-58509B8B4FDB}" type="presParOf" srcId="{886278CF-9557-483D-8298-74266B0CF6C0}" destId="{D742D24C-2DE5-4519-9536-E27214450018}" srcOrd="0" destOrd="0" presId="urn:microsoft.com/office/officeart/2005/8/layout/vList3"/>
    <dgm:cxn modelId="{9D143331-40BC-4A2B-9661-5C61B2CF0CFE}" type="presParOf" srcId="{886278CF-9557-483D-8298-74266B0CF6C0}" destId="{1A196AF2-EAAC-4D48-9CE8-D4B9EA712D02}"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E87602E-2422-4DC2-AC5A-85B4BB6939B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69E33937-0B85-4048-8561-6CC98DCE229A}">
      <dgm:prSet/>
      <dgm:spPr/>
      <dgm:t>
        <a:bodyPr/>
        <a:lstStyle/>
        <a:p>
          <a:pPr rtl="0"/>
          <a:r>
            <a:rPr lang="it-IT" dirty="0" smtClean="0"/>
            <a:t>CHE COSA OFFRIRE</a:t>
          </a:r>
          <a:endParaRPr lang="it-IT" dirty="0"/>
        </a:p>
      </dgm:t>
    </dgm:pt>
    <dgm:pt modelId="{7434E01C-9513-4BC0-B2E3-89E155705387}" type="parTrans" cxnId="{6FC20FD5-482D-4627-A1F5-28E2CFFE262C}">
      <dgm:prSet/>
      <dgm:spPr/>
      <dgm:t>
        <a:bodyPr/>
        <a:lstStyle/>
        <a:p>
          <a:endParaRPr lang="it-IT"/>
        </a:p>
      </dgm:t>
    </dgm:pt>
    <dgm:pt modelId="{3A9D62B9-E922-48A8-A976-CD6DC9336B17}" type="sibTrans" cxnId="{6FC20FD5-482D-4627-A1F5-28E2CFFE262C}">
      <dgm:prSet/>
      <dgm:spPr/>
      <dgm:t>
        <a:bodyPr/>
        <a:lstStyle/>
        <a:p>
          <a:endParaRPr lang="it-IT"/>
        </a:p>
      </dgm:t>
    </dgm:pt>
    <dgm:pt modelId="{FE4C7199-084A-4DF2-8986-F3BCC539D1E6}" type="pres">
      <dgm:prSet presAssocID="{FE87602E-2422-4DC2-AC5A-85B4BB6939B1}" presName="linearFlow" presStyleCnt="0">
        <dgm:presLayoutVars>
          <dgm:dir/>
          <dgm:resizeHandles val="exact"/>
        </dgm:presLayoutVars>
      </dgm:prSet>
      <dgm:spPr/>
      <dgm:t>
        <a:bodyPr/>
        <a:lstStyle/>
        <a:p>
          <a:endParaRPr lang="it-IT"/>
        </a:p>
      </dgm:t>
    </dgm:pt>
    <dgm:pt modelId="{A71EC01F-1C47-4B09-9342-F7DF3A205A90}" type="pres">
      <dgm:prSet presAssocID="{69E33937-0B85-4048-8561-6CC98DCE229A}" presName="composite" presStyleCnt="0"/>
      <dgm:spPr/>
    </dgm:pt>
    <dgm:pt modelId="{DDE8DB55-6F81-4483-8C56-3F9EC6820EEC}" type="pres">
      <dgm:prSet presAssocID="{69E33937-0B85-4048-8561-6CC98DCE229A}"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AAC236C3-2073-4C91-9DCD-509A59C01AB7}" type="pres">
      <dgm:prSet presAssocID="{69E33937-0B85-4048-8561-6CC98DCE229A}" presName="txShp" presStyleLbl="node1" presStyleIdx="0" presStyleCnt="1">
        <dgm:presLayoutVars>
          <dgm:bulletEnabled val="1"/>
        </dgm:presLayoutVars>
      </dgm:prSet>
      <dgm:spPr/>
      <dgm:t>
        <a:bodyPr/>
        <a:lstStyle/>
        <a:p>
          <a:endParaRPr lang="it-IT"/>
        </a:p>
      </dgm:t>
    </dgm:pt>
  </dgm:ptLst>
  <dgm:cxnLst>
    <dgm:cxn modelId="{6FC20FD5-482D-4627-A1F5-28E2CFFE262C}" srcId="{FE87602E-2422-4DC2-AC5A-85B4BB6939B1}" destId="{69E33937-0B85-4048-8561-6CC98DCE229A}" srcOrd="0" destOrd="0" parTransId="{7434E01C-9513-4BC0-B2E3-89E155705387}" sibTransId="{3A9D62B9-E922-48A8-A976-CD6DC9336B17}"/>
    <dgm:cxn modelId="{F227AB85-4874-4364-95D8-1A33FE619FEB}" type="presOf" srcId="{69E33937-0B85-4048-8561-6CC98DCE229A}" destId="{AAC236C3-2073-4C91-9DCD-509A59C01AB7}" srcOrd="0" destOrd="0" presId="urn:microsoft.com/office/officeart/2005/8/layout/vList3"/>
    <dgm:cxn modelId="{EA79772E-206E-43F9-9DD0-8A5C8690D044}" type="presOf" srcId="{FE87602E-2422-4DC2-AC5A-85B4BB6939B1}" destId="{FE4C7199-084A-4DF2-8986-F3BCC539D1E6}" srcOrd="0" destOrd="0" presId="urn:microsoft.com/office/officeart/2005/8/layout/vList3"/>
    <dgm:cxn modelId="{23C5C2DD-0A12-40A8-9C86-311BEE0D1ED7}" type="presParOf" srcId="{FE4C7199-084A-4DF2-8986-F3BCC539D1E6}" destId="{A71EC01F-1C47-4B09-9342-F7DF3A205A90}" srcOrd="0" destOrd="0" presId="urn:microsoft.com/office/officeart/2005/8/layout/vList3"/>
    <dgm:cxn modelId="{48519BEF-228A-441A-A307-C1FF142B4394}" type="presParOf" srcId="{A71EC01F-1C47-4B09-9342-F7DF3A205A90}" destId="{DDE8DB55-6F81-4483-8C56-3F9EC6820EEC}" srcOrd="0" destOrd="0" presId="urn:microsoft.com/office/officeart/2005/8/layout/vList3"/>
    <dgm:cxn modelId="{A09D5710-8C62-4CDE-A72D-DA26060FDEE2}" type="presParOf" srcId="{A71EC01F-1C47-4B09-9342-F7DF3A205A90}" destId="{AAC236C3-2073-4C91-9DCD-509A59C01AB7}"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3345B54-DE1F-46CE-A7D1-C1AFAF5594A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A1EE8C6F-AA9F-4757-B967-02A42481EE29}">
      <dgm:prSet/>
      <dgm:spPr/>
      <dgm:t>
        <a:bodyPr/>
        <a:lstStyle/>
        <a:p>
          <a:pPr rtl="0"/>
          <a:r>
            <a:rPr lang="it-IT" dirty="0" smtClean="0"/>
            <a:t>CHE COSA OFFRIRE</a:t>
          </a:r>
          <a:endParaRPr lang="it-IT" dirty="0"/>
        </a:p>
      </dgm:t>
    </dgm:pt>
    <dgm:pt modelId="{0B4EB708-7B65-4273-9EFD-2D3E0CE05A18}" type="parTrans" cxnId="{E8811A31-E5F5-48A8-991B-9DAB1CC4BF33}">
      <dgm:prSet/>
      <dgm:spPr/>
      <dgm:t>
        <a:bodyPr/>
        <a:lstStyle/>
        <a:p>
          <a:endParaRPr lang="it-IT"/>
        </a:p>
      </dgm:t>
    </dgm:pt>
    <dgm:pt modelId="{338C2B66-1A8E-4394-BA01-E4AEBC66CE0F}" type="sibTrans" cxnId="{E8811A31-E5F5-48A8-991B-9DAB1CC4BF33}">
      <dgm:prSet/>
      <dgm:spPr/>
      <dgm:t>
        <a:bodyPr/>
        <a:lstStyle/>
        <a:p>
          <a:endParaRPr lang="it-IT"/>
        </a:p>
      </dgm:t>
    </dgm:pt>
    <dgm:pt modelId="{6DE23067-EC9B-4128-8EDF-F5FD64F708AC}" type="pres">
      <dgm:prSet presAssocID="{23345B54-DE1F-46CE-A7D1-C1AFAF5594A9}" presName="linearFlow" presStyleCnt="0">
        <dgm:presLayoutVars>
          <dgm:dir/>
          <dgm:resizeHandles val="exact"/>
        </dgm:presLayoutVars>
      </dgm:prSet>
      <dgm:spPr/>
      <dgm:t>
        <a:bodyPr/>
        <a:lstStyle/>
        <a:p>
          <a:endParaRPr lang="it-IT"/>
        </a:p>
      </dgm:t>
    </dgm:pt>
    <dgm:pt modelId="{3B9274D2-A04D-4698-A7AD-A6B2670C0A55}" type="pres">
      <dgm:prSet presAssocID="{A1EE8C6F-AA9F-4757-B967-02A42481EE29}" presName="composite" presStyleCnt="0"/>
      <dgm:spPr/>
    </dgm:pt>
    <dgm:pt modelId="{C0665373-5FBD-4012-9719-4388DB162E8F}" type="pres">
      <dgm:prSet presAssocID="{A1EE8C6F-AA9F-4757-B967-02A42481EE29}"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B4284BB6-ABBB-42EE-A703-6DBA4C805142}" type="pres">
      <dgm:prSet presAssocID="{A1EE8C6F-AA9F-4757-B967-02A42481EE29}" presName="txShp" presStyleLbl="node1" presStyleIdx="0" presStyleCnt="1">
        <dgm:presLayoutVars>
          <dgm:bulletEnabled val="1"/>
        </dgm:presLayoutVars>
      </dgm:prSet>
      <dgm:spPr/>
      <dgm:t>
        <a:bodyPr/>
        <a:lstStyle/>
        <a:p>
          <a:endParaRPr lang="it-IT"/>
        </a:p>
      </dgm:t>
    </dgm:pt>
  </dgm:ptLst>
  <dgm:cxnLst>
    <dgm:cxn modelId="{DDB2ED6F-5242-4556-BEB5-875361F60E83}" type="presOf" srcId="{23345B54-DE1F-46CE-A7D1-C1AFAF5594A9}" destId="{6DE23067-EC9B-4128-8EDF-F5FD64F708AC}" srcOrd="0" destOrd="0" presId="urn:microsoft.com/office/officeart/2005/8/layout/vList3"/>
    <dgm:cxn modelId="{06EEC0C5-AF22-47E3-9129-038B089C188F}" type="presOf" srcId="{A1EE8C6F-AA9F-4757-B967-02A42481EE29}" destId="{B4284BB6-ABBB-42EE-A703-6DBA4C805142}" srcOrd="0" destOrd="0" presId="urn:microsoft.com/office/officeart/2005/8/layout/vList3"/>
    <dgm:cxn modelId="{E8811A31-E5F5-48A8-991B-9DAB1CC4BF33}" srcId="{23345B54-DE1F-46CE-A7D1-C1AFAF5594A9}" destId="{A1EE8C6F-AA9F-4757-B967-02A42481EE29}" srcOrd="0" destOrd="0" parTransId="{0B4EB708-7B65-4273-9EFD-2D3E0CE05A18}" sibTransId="{338C2B66-1A8E-4394-BA01-E4AEBC66CE0F}"/>
    <dgm:cxn modelId="{25C6FCDA-9DD8-4563-8140-2A935A5E7A5D}" type="presParOf" srcId="{6DE23067-EC9B-4128-8EDF-F5FD64F708AC}" destId="{3B9274D2-A04D-4698-A7AD-A6B2670C0A55}" srcOrd="0" destOrd="0" presId="urn:microsoft.com/office/officeart/2005/8/layout/vList3"/>
    <dgm:cxn modelId="{797AF92C-5C7B-45B5-AFDD-3F7920039498}" type="presParOf" srcId="{3B9274D2-A04D-4698-A7AD-A6B2670C0A55}" destId="{C0665373-5FBD-4012-9719-4388DB162E8F}" srcOrd="0" destOrd="0" presId="urn:microsoft.com/office/officeart/2005/8/layout/vList3"/>
    <dgm:cxn modelId="{BCF0FE81-6EF1-47BA-85CD-B3A81E99784B}" type="presParOf" srcId="{3B9274D2-A04D-4698-A7AD-A6B2670C0A55}" destId="{B4284BB6-ABBB-42EE-A703-6DBA4C805142}"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D24D7B-213B-4683-95BE-1EC3449CAA3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1BFCFF31-3311-4764-964C-0E0B92330AAB}">
      <dgm:prSet custT="1"/>
      <dgm:spPr/>
      <dgm:t>
        <a:bodyPr/>
        <a:lstStyle/>
        <a:p>
          <a:pPr rtl="0"/>
          <a:r>
            <a:rPr lang="it-IT" sz="3200" b="1" dirty="0" smtClean="0"/>
            <a:t>3D </a:t>
          </a:r>
          <a:r>
            <a:rPr lang="it-IT" sz="3200" b="1" dirty="0" err="1" smtClean="0"/>
            <a:t>printing</a:t>
          </a:r>
          <a:r>
            <a:rPr lang="it-IT" sz="3200" b="1" dirty="0" smtClean="0"/>
            <a:t> </a:t>
          </a:r>
          <a:r>
            <a:rPr lang="it-IT" sz="3200" b="1" dirty="0" err="1" smtClean="0"/>
            <a:t>store</a:t>
          </a:r>
          <a:r>
            <a:rPr lang="it-IT" sz="3200" dirty="0" smtClean="0"/>
            <a:t/>
          </a:r>
          <a:br>
            <a:rPr lang="it-IT" sz="3200" dirty="0" smtClean="0"/>
          </a:br>
          <a:endParaRPr lang="it-IT" sz="2000" dirty="0" smtClean="0"/>
        </a:p>
        <a:p>
          <a:pPr rtl="0"/>
          <a:r>
            <a:rPr lang="it-IT" sz="3200" dirty="0" smtClean="0"/>
            <a:t>L’ Innovazione </a:t>
          </a:r>
          <a:br>
            <a:rPr lang="it-IT" sz="3200" dirty="0" smtClean="0"/>
          </a:br>
          <a:r>
            <a:rPr lang="it-IT" sz="3200" dirty="0" smtClean="0"/>
            <a:t>parte da </a:t>
          </a:r>
          <a:br>
            <a:rPr lang="it-IT" sz="3200" dirty="0" smtClean="0"/>
          </a:br>
          <a:r>
            <a:rPr lang="it-IT" sz="3200" dirty="0" smtClean="0"/>
            <a:t>Caltanissetta</a:t>
          </a:r>
          <a:r>
            <a:rPr lang="it-IT" sz="2800" dirty="0" smtClean="0"/>
            <a:t/>
          </a:r>
          <a:br>
            <a:rPr lang="it-IT" sz="2800" dirty="0" smtClean="0"/>
          </a:br>
          <a:endParaRPr lang="it-IT" sz="2800" dirty="0"/>
        </a:p>
      </dgm:t>
    </dgm:pt>
    <dgm:pt modelId="{D0EDADEC-E03E-4730-BCB2-19FE290C6FF5}" type="parTrans" cxnId="{1C1DBEF2-6126-4DC0-829E-E10485607D9F}">
      <dgm:prSet/>
      <dgm:spPr/>
      <dgm:t>
        <a:bodyPr/>
        <a:lstStyle/>
        <a:p>
          <a:endParaRPr lang="it-IT"/>
        </a:p>
      </dgm:t>
    </dgm:pt>
    <dgm:pt modelId="{F17BADD1-DB4E-4A75-8E99-C4EB4AACC49A}" type="sibTrans" cxnId="{1C1DBEF2-6126-4DC0-829E-E10485607D9F}">
      <dgm:prSet/>
      <dgm:spPr/>
      <dgm:t>
        <a:bodyPr/>
        <a:lstStyle/>
        <a:p>
          <a:endParaRPr lang="it-IT"/>
        </a:p>
      </dgm:t>
    </dgm:pt>
    <dgm:pt modelId="{C8858FB8-D929-4FF0-A94E-3EA3C3865B92}" type="pres">
      <dgm:prSet presAssocID="{29D24D7B-213B-4683-95BE-1EC3449CAA39}" presName="linearFlow" presStyleCnt="0">
        <dgm:presLayoutVars>
          <dgm:dir/>
          <dgm:resizeHandles val="exact"/>
        </dgm:presLayoutVars>
      </dgm:prSet>
      <dgm:spPr/>
      <dgm:t>
        <a:bodyPr/>
        <a:lstStyle/>
        <a:p>
          <a:endParaRPr lang="it-IT"/>
        </a:p>
      </dgm:t>
    </dgm:pt>
    <dgm:pt modelId="{49EFA40E-2FA7-43B9-8067-6130B5758F35}" type="pres">
      <dgm:prSet presAssocID="{1BFCFF31-3311-4764-964C-0E0B92330AAB}" presName="composite" presStyleCnt="0"/>
      <dgm:spPr/>
    </dgm:pt>
    <dgm:pt modelId="{77EC90CA-0064-49E6-B06D-90DE64E6B960}" type="pres">
      <dgm:prSet presAssocID="{1BFCFF31-3311-4764-964C-0E0B92330AAB}" presName="imgShp" presStyleLbl="fgImgPlace1" presStyleIdx="0" presStyleCnt="1"/>
      <dgm:spPr>
        <a:blipFill rotWithShape="0">
          <a:blip xmlns:r="http://schemas.openxmlformats.org/officeDocument/2006/relationships" r:embed="rId1"/>
          <a:stretch>
            <a:fillRect/>
          </a:stretch>
        </a:blipFill>
      </dgm:spPr>
    </dgm:pt>
    <dgm:pt modelId="{7619F119-2E7F-4C17-BCC4-3E9007196D6F}" type="pres">
      <dgm:prSet presAssocID="{1BFCFF31-3311-4764-964C-0E0B92330AAB}" presName="txShp" presStyleLbl="node1" presStyleIdx="0" presStyleCnt="1">
        <dgm:presLayoutVars>
          <dgm:bulletEnabled val="1"/>
        </dgm:presLayoutVars>
      </dgm:prSet>
      <dgm:spPr/>
      <dgm:t>
        <a:bodyPr/>
        <a:lstStyle/>
        <a:p>
          <a:endParaRPr lang="it-IT"/>
        </a:p>
      </dgm:t>
    </dgm:pt>
  </dgm:ptLst>
  <dgm:cxnLst>
    <dgm:cxn modelId="{1C1DBEF2-6126-4DC0-829E-E10485607D9F}" srcId="{29D24D7B-213B-4683-95BE-1EC3449CAA39}" destId="{1BFCFF31-3311-4764-964C-0E0B92330AAB}" srcOrd="0" destOrd="0" parTransId="{D0EDADEC-E03E-4730-BCB2-19FE290C6FF5}" sibTransId="{F17BADD1-DB4E-4A75-8E99-C4EB4AACC49A}"/>
    <dgm:cxn modelId="{4D707C77-37ED-4E73-8787-4235084EF65E}" type="presOf" srcId="{1BFCFF31-3311-4764-964C-0E0B92330AAB}" destId="{7619F119-2E7F-4C17-BCC4-3E9007196D6F}" srcOrd="0" destOrd="0" presId="urn:microsoft.com/office/officeart/2005/8/layout/vList3"/>
    <dgm:cxn modelId="{569067F2-A2D1-49E6-ABD6-4016D6AC0674}" type="presOf" srcId="{29D24D7B-213B-4683-95BE-1EC3449CAA39}" destId="{C8858FB8-D929-4FF0-A94E-3EA3C3865B92}" srcOrd="0" destOrd="0" presId="urn:microsoft.com/office/officeart/2005/8/layout/vList3"/>
    <dgm:cxn modelId="{F31048DD-AE8A-4C46-8A51-CE301A695B18}" type="presParOf" srcId="{C8858FB8-D929-4FF0-A94E-3EA3C3865B92}" destId="{49EFA40E-2FA7-43B9-8067-6130B5758F35}" srcOrd="0" destOrd="0" presId="urn:microsoft.com/office/officeart/2005/8/layout/vList3"/>
    <dgm:cxn modelId="{01171221-BF6D-4BE2-A202-F71D7C879E65}" type="presParOf" srcId="{49EFA40E-2FA7-43B9-8067-6130B5758F35}" destId="{77EC90CA-0064-49E6-B06D-90DE64E6B960}" srcOrd="0" destOrd="0" presId="urn:microsoft.com/office/officeart/2005/8/layout/vList3"/>
    <dgm:cxn modelId="{A8763F4B-4259-44D9-BF6A-13A238F7F922}" type="presParOf" srcId="{49EFA40E-2FA7-43B9-8067-6130B5758F35}" destId="{7619F119-2E7F-4C17-BCC4-3E9007196D6F}"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1251100-1830-41E6-A024-B7EF70D99BB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00F051F7-BC18-420C-A676-1FAAB1E69470}">
      <dgm:prSet/>
      <dgm:spPr/>
      <dgm:t>
        <a:bodyPr/>
        <a:lstStyle/>
        <a:p>
          <a:pPr rtl="0"/>
          <a:r>
            <a:rPr lang="it-IT" dirty="0" smtClean="0"/>
            <a:t>CHE COSA OFFRIRE</a:t>
          </a:r>
          <a:endParaRPr lang="it-IT" dirty="0"/>
        </a:p>
      </dgm:t>
    </dgm:pt>
    <dgm:pt modelId="{FEC82122-0D96-4C9A-9CAD-E137547DB883}" type="parTrans" cxnId="{253AD613-F1B0-49A9-A48D-F12454308F87}">
      <dgm:prSet/>
      <dgm:spPr/>
      <dgm:t>
        <a:bodyPr/>
        <a:lstStyle/>
        <a:p>
          <a:endParaRPr lang="it-IT"/>
        </a:p>
      </dgm:t>
    </dgm:pt>
    <dgm:pt modelId="{D44FF7AD-DB33-4216-A53F-44D16093582C}" type="sibTrans" cxnId="{253AD613-F1B0-49A9-A48D-F12454308F87}">
      <dgm:prSet/>
      <dgm:spPr/>
      <dgm:t>
        <a:bodyPr/>
        <a:lstStyle/>
        <a:p>
          <a:endParaRPr lang="it-IT"/>
        </a:p>
      </dgm:t>
    </dgm:pt>
    <dgm:pt modelId="{385B0603-7023-44D7-9516-27D13D0850C1}" type="pres">
      <dgm:prSet presAssocID="{01251100-1830-41E6-A024-B7EF70D99BB3}" presName="linearFlow" presStyleCnt="0">
        <dgm:presLayoutVars>
          <dgm:dir/>
          <dgm:resizeHandles val="exact"/>
        </dgm:presLayoutVars>
      </dgm:prSet>
      <dgm:spPr/>
      <dgm:t>
        <a:bodyPr/>
        <a:lstStyle/>
        <a:p>
          <a:endParaRPr lang="it-IT"/>
        </a:p>
      </dgm:t>
    </dgm:pt>
    <dgm:pt modelId="{64CEF1D2-95FE-41E5-8284-697564AFDEB5}" type="pres">
      <dgm:prSet presAssocID="{00F051F7-BC18-420C-A676-1FAAB1E69470}" presName="composite" presStyleCnt="0"/>
      <dgm:spPr/>
    </dgm:pt>
    <dgm:pt modelId="{299DC10D-82FB-47D9-B992-C1ACFEE393D8}" type="pres">
      <dgm:prSet presAssocID="{00F051F7-BC18-420C-A676-1FAAB1E69470}"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4783983D-35D7-44A6-A493-78640200FA4C}" type="pres">
      <dgm:prSet presAssocID="{00F051F7-BC18-420C-A676-1FAAB1E69470}" presName="txShp" presStyleLbl="node1" presStyleIdx="0" presStyleCnt="1">
        <dgm:presLayoutVars>
          <dgm:bulletEnabled val="1"/>
        </dgm:presLayoutVars>
      </dgm:prSet>
      <dgm:spPr/>
      <dgm:t>
        <a:bodyPr/>
        <a:lstStyle/>
        <a:p>
          <a:endParaRPr lang="it-IT"/>
        </a:p>
      </dgm:t>
    </dgm:pt>
  </dgm:ptLst>
  <dgm:cxnLst>
    <dgm:cxn modelId="{CC489094-6D98-4B8F-9091-CB3760ED251F}" type="presOf" srcId="{01251100-1830-41E6-A024-B7EF70D99BB3}" destId="{385B0603-7023-44D7-9516-27D13D0850C1}" srcOrd="0" destOrd="0" presId="urn:microsoft.com/office/officeart/2005/8/layout/vList3"/>
    <dgm:cxn modelId="{253AD613-F1B0-49A9-A48D-F12454308F87}" srcId="{01251100-1830-41E6-A024-B7EF70D99BB3}" destId="{00F051F7-BC18-420C-A676-1FAAB1E69470}" srcOrd="0" destOrd="0" parTransId="{FEC82122-0D96-4C9A-9CAD-E137547DB883}" sibTransId="{D44FF7AD-DB33-4216-A53F-44D16093582C}"/>
    <dgm:cxn modelId="{2A36A914-9FE3-401C-90B1-D8774466071C}" type="presOf" srcId="{00F051F7-BC18-420C-A676-1FAAB1E69470}" destId="{4783983D-35D7-44A6-A493-78640200FA4C}" srcOrd="0" destOrd="0" presId="urn:microsoft.com/office/officeart/2005/8/layout/vList3"/>
    <dgm:cxn modelId="{A6DA8585-52D9-4CFD-BB66-84DBA468B631}" type="presParOf" srcId="{385B0603-7023-44D7-9516-27D13D0850C1}" destId="{64CEF1D2-95FE-41E5-8284-697564AFDEB5}" srcOrd="0" destOrd="0" presId="urn:microsoft.com/office/officeart/2005/8/layout/vList3"/>
    <dgm:cxn modelId="{D8CE11D2-49B2-43BA-89AA-4D18CD1059FA}" type="presParOf" srcId="{64CEF1D2-95FE-41E5-8284-697564AFDEB5}" destId="{299DC10D-82FB-47D9-B992-C1ACFEE393D8}" srcOrd="0" destOrd="0" presId="urn:microsoft.com/office/officeart/2005/8/layout/vList3"/>
    <dgm:cxn modelId="{ED1F404E-60BC-4688-A0C3-C000650BF209}" type="presParOf" srcId="{64CEF1D2-95FE-41E5-8284-697564AFDEB5}" destId="{4783983D-35D7-44A6-A493-78640200FA4C}"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23BD12A-E513-4AD7-BFEE-815393B19CF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450D12CF-C4DD-4C20-BE59-3BD0A9D07EC9}">
      <dgm:prSet/>
      <dgm:spPr/>
      <dgm:t>
        <a:bodyPr/>
        <a:lstStyle/>
        <a:p>
          <a:pPr rtl="0"/>
          <a:r>
            <a:rPr lang="it-IT" dirty="0" smtClean="0"/>
            <a:t>CHE COSA OFFRIRE</a:t>
          </a:r>
          <a:endParaRPr lang="it-IT" dirty="0"/>
        </a:p>
      </dgm:t>
    </dgm:pt>
    <dgm:pt modelId="{FF30E111-C179-44AC-B452-BB1D61DB4C67}" type="parTrans" cxnId="{071173E9-2F51-473E-A0EC-11F9A4E907A1}">
      <dgm:prSet/>
      <dgm:spPr/>
      <dgm:t>
        <a:bodyPr/>
        <a:lstStyle/>
        <a:p>
          <a:endParaRPr lang="it-IT"/>
        </a:p>
      </dgm:t>
    </dgm:pt>
    <dgm:pt modelId="{A7285C14-9375-4009-B34B-6F9FE81A594B}" type="sibTrans" cxnId="{071173E9-2F51-473E-A0EC-11F9A4E907A1}">
      <dgm:prSet/>
      <dgm:spPr/>
      <dgm:t>
        <a:bodyPr/>
        <a:lstStyle/>
        <a:p>
          <a:endParaRPr lang="it-IT"/>
        </a:p>
      </dgm:t>
    </dgm:pt>
    <dgm:pt modelId="{7E66AA12-CAB1-439A-9BC2-2967B1C3E0BB}" type="pres">
      <dgm:prSet presAssocID="{B23BD12A-E513-4AD7-BFEE-815393B19CF0}" presName="linearFlow" presStyleCnt="0">
        <dgm:presLayoutVars>
          <dgm:dir/>
          <dgm:resizeHandles val="exact"/>
        </dgm:presLayoutVars>
      </dgm:prSet>
      <dgm:spPr/>
      <dgm:t>
        <a:bodyPr/>
        <a:lstStyle/>
        <a:p>
          <a:endParaRPr lang="it-IT"/>
        </a:p>
      </dgm:t>
    </dgm:pt>
    <dgm:pt modelId="{9EA63C8D-376C-4380-AAC7-4B9687DBE151}" type="pres">
      <dgm:prSet presAssocID="{450D12CF-C4DD-4C20-BE59-3BD0A9D07EC9}" presName="composite" presStyleCnt="0"/>
      <dgm:spPr/>
    </dgm:pt>
    <dgm:pt modelId="{FF87CF44-6234-422F-9FFD-14D042C85DF8}" type="pres">
      <dgm:prSet presAssocID="{450D12CF-C4DD-4C20-BE59-3BD0A9D07EC9}"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5CFC8F5B-B569-476A-9544-2FB875D4B797}" type="pres">
      <dgm:prSet presAssocID="{450D12CF-C4DD-4C20-BE59-3BD0A9D07EC9}" presName="txShp" presStyleLbl="node1" presStyleIdx="0" presStyleCnt="1">
        <dgm:presLayoutVars>
          <dgm:bulletEnabled val="1"/>
        </dgm:presLayoutVars>
      </dgm:prSet>
      <dgm:spPr/>
      <dgm:t>
        <a:bodyPr/>
        <a:lstStyle/>
        <a:p>
          <a:endParaRPr lang="it-IT"/>
        </a:p>
      </dgm:t>
    </dgm:pt>
  </dgm:ptLst>
  <dgm:cxnLst>
    <dgm:cxn modelId="{A5205F95-1A05-4C91-B6EE-4EB5797808FE}" type="presOf" srcId="{450D12CF-C4DD-4C20-BE59-3BD0A9D07EC9}" destId="{5CFC8F5B-B569-476A-9544-2FB875D4B797}" srcOrd="0" destOrd="0" presId="urn:microsoft.com/office/officeart/2005/8/layout/vList3"/>
    <dgm:cxn modelId="{84D6D082-FBD4-449D-81DA-BBFBE589F040}" type="presOf" srcId="{B23BD12A-E513-4AD7-BFEE-815393B19CF0}" destId="{7E66AA12-CAB1-439A-9BC2-2967B1C3E0BB}" srcOrd="0" destOrd="0" presId="urn:microsoft.com/office/officeart/2005/8/layout/vList3"/>
    <dgm:cxn modelId="{071173E9-2F51-473E-A0EC-11F9A4E907A1}" srcId="{B23BD12A-E513-4AD7-BFEE-815393B19CF0}" destId="{450D12CF-C4DD-4C20-BE59-3BD0A9D07EC9}" srcOrd="0" destOrd="0" parTransId="{FF30E111-C179-44AC-B452-BB1D61DB4C67}" sibTransId="{A7285C14-9375-4009-B34B-6F9FE81A594B}"/>
    <dgm:cxn modelId="{7AA9E84D-C13F-4BAC-90A8-54E9F722B1FD}" type="presParOf" srcId="{7E66AA12-CAB1-439A-9BC2-2967B1C3E0BB}" destId="{9EA63C8D-376C-4380-AAC7-4B9687DBE151}" srcOrd="0" destOrd="0" presId="urn:microsoft.com/office/officeart/2005/8/layout/vList3"/>
    <dgm:cxn modelId="{76832F99-F62F-4C55-B3F6-B5E18F5E7D9C}" type="presParOf" srcId="{9EA63C8D-376C-4380-AAC7-4B9687DBE151}" destId="{FF87CF44-6234-422F-9FFD-14D042C85DF8}" srcOrd="0" destOrd="0" presId="urn:microsoft.com/office/officeart/2005/8/layout/vList3"/>
    <dgm:cxn modelId="{1519BA50-CA2C-4FAF-87F8-36F277E7DE30}" type="presParOf" srcId="{9EA63C8D-376C-4380-AAC7-4B9687DBE151}" destId="{5CFC8F5B-B569-476A-9544-2FB875D4B797}"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E214B43-EECF-469F-A27F-7926527027A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38EB46B2-F47F-4577-955D-D595CB2EF663}">
      <dgm:prSet/>
      <dgm:spPr/>
      <dgm:t>
        <a:bodyPr/>
        <a:lstStyle/>
        <a:p>
          <a:pPr rtl="0"/>
          <a:r>
            <a:rPr lang="it-IT" dirty="0" smtClean="0"/>
            <a:t>CHE COSA OFFRIRE</a:t>
          </a:r>
          <a:endParaRPr lang="it-IT" dirty="0"/>
        </a:p>
      </dgm:t>
    </dgm:pt>
    <dgm:pt modelId="{816F2A57-ABA2-4B6A-99B1-C721137AA028}" type="parTrans" cxnId="{DD3346E5-1569-44D1-96AE-346D61276079}">
      <dgm:prSet/>
      <dgm:spPr/>
      <dgm:t>
        <a:bodyPr/>
        <a:lstStyle/>
        <a:p>
          <a:endParaRPr lang="it-IT"/>
        </a:p>
      </dgm:t>
    </dgm:pt>
    <dgm:pt modelId="{85C228DF-3FC5-4700-BB31-87529F031264}" type="sibTrans" cxnId="{DD3346E5-1569-44D1-96AE-346D61276079}">
      <dgm:prSet/>
      <dgm:spPr/>
      <dgm:t>
        <a:bodyPr/>
        <a:lstStyle/>
        <a:p>
          <a:endParaRPr lang="it-IT"/>
        </a:p>
      </dgm:t>
    </dgm:pt>
    <dgm:pt modelId="{FFB0AD2F-0C12-4468-A053-3A34BD16C987}" type="pres">
      <dgm:prSet presAssocID="{DE214B43-EECF-469F-A27F-7926527027A8}" presName="linearFlow" presStyleCnt="0">
        <dgm:presLayoutVars>
          <dgm:dir/>
          <dgm:resizeHandles val="exact"/>
        </dgm:presLayoutVars>
      </dgm:prSet>
      <dgm:spPr/>
      <dgm:t>
        <a:bodyPr/>
        <a:lstStyle/>
        <a:p>
          <a:endParaRPr lang="it-IT"/>
        </a:p>
      </dgm:t>
    </dgm:pt>
    <dgm:pt modelId="{7C8B4B91-6F9F-4ACB-B0FF-E65F9CFBEC3F}" type="pres">
      <dgm:prSet presAssocID="{38EB46B2-F47F-4577-955D-D595CB2EF663}" presName="composite" presStyleCnt="0"/>
      <dgm:spPr/>
    </dgm:pt>
    <dgm:pt modelId="{1E724B14-FBBC-45D8-A18A-0CA7BCA2FAB0}" type="pres">
      <dgm:prSet presAssocID="{38EB46B2-F47F-4577-955D-D595CB2EF663}"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67CABAF3-71DC-466E-82A1-5182927C1FA4}" type="pres">
      <dgm:prSet presAssocID="{38EB46B2-F47F-4577-955D-D595CB2EF663}" presName="txShp" presStyleLbl="node1" presStyleIdx="0" presStyleCnt="1">
        <dgm:presLayoutVars>
          <dgm:bulletEnabled val="1"/>
        </dgm:presLayoutVars>
      </dgm:prSet>
      <dgm:spPr/>
      <dgm:t>
        <a:bodyPr/>
        <a:lstStyle/>
        <a:p>
          <a:endParaRPr lang="it-IT"/>
        </a:p>
      </dgm:t>
    </dgm:pt>
  </dgm:ptLst>
  <dgm:cxnLst>
    <dgm:cxn modelId="{7CE7D07C-6F16-4CD4-B85C-56B14CA9091E}" type="presOf" srcId="{DE214B43-EECF-469F-A27F-7926527027A8}" destId="{FFB0AD2F-0C12-4468-A053-3A34BD16C987}" srcOrd="0" destOrd="0" presId="urn:microsoft.com/office/officeart/2005/8/layout/vList3"/>
    <dgm:cxn modelId="{0FD0F35D-8775-4996-A7D8-0AB2391A10BD}" type="presOf" srcId="{38EB46B2-F47F-4577-955D-D595CB2EF663}" destId="{67CABAF3-71DC-466E-82A1-5182927C1FA4}" srcOrd="0" destOrd="0" presId="urn:microsoft.com/office/officeart/2005/8/layout/vList3"/>
    <dgm:cxn modelId="{DD3346E5-1569-44D1-96AE-346D61276079}" srcId="{DE214B43-EECF-469F-A27F-7926527027A8}" destId="{38EB46B2-F47F-4577-955D-D595CB2EF663}" srcOrd="0" destOrd="0" parTransId="{816F2A57-ABA2-4B6A-99B1-C721137AA028}" sibTransId="{85C228DF-3FC5-4700-BB31-87529F031264}"/>
    <dgm:cxn modelId="{D1BB5E60-9E66-4372-B270-BB5B296C889F}" type="presParOf" srcId="{FFB0AD2F-0C12-4468-A053-3A34BD16C987}" destId="{7C8B4B91-6F9F-4ACB-B0FF-E65F9CFBEC3F}" srcOrd="0" destOrd="0" presId="urn:microsoft.com/office/officeart/2005/8/layout/vList3"/>
    <dgm:cxn modelId="{5099CB4C-783B-4B42-AEE3-DFC46DC5DD14}" type="presParOf" srcId="{7C8B4B91-6F9F-4ACB-B0FF-E65F9CFBEC3F}" destId="{1E724B14-FBBC-45D8-A18A-0CA7BCA2FAB0}" srcOrd="0" destOrd="0" presId="urn:microsoft.com/office/officeart/2005/8/layout/vList3"/>
    <dgm:cxn modelId="{4B496FC5-5863-4092-B335-D9A3F8C71049}" type="presParOf" srcId="{7C8B4B91-6F9F-4ACB-B0FF-E65F9CFBEC3F}" destId="{67CABAF3-71DC-466E-82A1-5182927C1FA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8B56A8F-02D0-4C25-9379-B1E6B7A9250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FD4DE98F-58AB-47A7-A73D-BBA83BF69C88}">
      <dgm:prSet/>
      <dgm:spPr/>
      <dgm:t>
        <a:bodyPr/>
        <a:lstStyle/>
        <a:p>
          <a:pPr rtl="0"/>
          <a:r>
            <a:rPr lang="it-IT" dirty="0" smtClean="0"/>
            <a:t>CHE COSA OFFRIRE</a:t>
          </a:r>
          <a:endParaRPr lang="it-IT" dirty="0"/>
        </a:p>
      </dgm:t>
    </dgm:pt>
    <dgm:pt modelId="{905A3525-C7C2-4CCF-BB50-8159479C134A}" type="parTrans" cxnId="{89F53A36-9DA2-4DB2-9EB7-F2DC6C8BFE78}">
      <dgm:prSet/>
      <dgm:spPr/>
      <dgm:t>
        <a:bodyPr/>
        <a:lstStyle/>
        <a:p>
          <a:endParaRPr lang="it-IT"/>
        </a:p>
      </dgm:t>
    </dgm:pt>
    <dgm:pt modelId="{D9AFC788-4A55-4D17-8242-DA106CCB2693}" type="sibTrans" cxnId="{89F53A36-9DA2-4DB2-9EB7-F2DC6C8BFE78}">
      <dgm:prSet/>
      <dgm:spPr/>
      <dgm:t>
        <a:bodyPr/>
        <a:lstStyle/>
        <a:p>
          <a:endParaRPr lang="it-IT"/>
        </a:p>
      </dgm:t>
    </dgm:pt>
    <dgm:pt modelId="{D1EC85A9-6E90-47FF-BDDA-9C83C5E04438}" type="pres">
      <dgm:prSet presAssocID="{88B56A8F-02D0-4C25-9379-B1E6B7A92509}" presName="linearFlow" presStyleCnt="0">
        <dgm:presLayoutVars>
          <dgm:dir/>
          <dgm:resizeHandles val="exact"/>
        </dgm:presLayoutVars>
      </dgm:prSet>
      <dgm:spPr/>
      <dgm:t>
        <a:bodyPr/>
        <a:lstStyle/>
        <a:p>
          <a:endParaRPr lang="it-IT"/>
        </a:p>
      </dgm:t>
    </dgm:pt>
    <dgm:pt modelId="{3103B7E1-9A8E-49D9-8B85-95D0F4008B45}" type="pres">
      <dgm:prSet presAssocID="{FD4DE98F-58AB-47A7-A73D-BBA83BF69C88}" presName="composite" presStyleCnt="0"/>
      <dgm:spPr/>
    </dgm:pt>
    <dgm:pt modelId="{33A835FC-1CC1-4ED2-9FEA-837376702794}" type="pres">
      <dgm:prSet presAssocID="{FD4DE98F-58AB-47A7-A73D-BBA83BF69C88}"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8C8EF5D8-4B40-406A-BC21-44021665934A}" type="pres">
      <dgm:prSet presAssocID="{FD4DE98F-58AB-47A7-A73D-BBA83BF69C88}" presName="txShp" presStyleLbl="node1" presStyleIdx="0" presStyleCnt="1">
        <dgm:presLayoutVars>
          <dgm:bulletEnabled val="1"/>
        </dgm:presLayoutVars>
      </dgm:prSet>
      <dgm:spPr/>
      <dgm:t>
        <a:bodyPr/>
        <a:lstStyle/>
        <a:p>
          <a:endParaRPr lang="it-IT"/>
        </a:p>
      </dgm:t>
    </dgm:pt>
  </dgm:ptLst>
  <dgm:cxnLst>
    <dgm:cxn modelId="{DB02C2E3-1208-4695-A4EB-DBFEE69C93D7}" type="presOf" srcId="{88B56A8F-02D0-4C25-9379-B1E6B7A92509}" destId="{D1EC85A9-6E90-47FF-BDDA-9C83C5E04438}" srcOrd="0" destOrd="0" presId="urn:microsoft.com/office/officeart/2005/8/layout/vList3"/>
    <dgm:cxn modelId="{ACFED99B-1865-4F87-A4BF-ECF913D04006}" type="presOf" srcId="{FD4DE98F-58AB-47A7-A73D-BBA83BF69C88}" destId="{8C8EF5D8-4B40-406A-BC21-44021665934A}" srcOrd="0" destOrd="0" presId="urn:microsoft.com/office/officeart/2005/8/layout/vList3"/>
    <dgm:cxn modelId="{89F53A36-9DA2-4DB2-9EB7-F2DC6C8BFE78}" srcId="{88B56A8F-02D0-4C25-9379-B1E6B7A92509}" destId="{FD4DE98F-58AB-47A7-A73D-BBA83BF69C88}" srcOrd="0" destOrd="0" parTransId="{905A3525-C7C2-4CCF-BB50-8159479C134A}" sibTransId="{D9AFC788-4A55-4D17-8242-DA106CCB2693}"/>
    <dgm:cxn modelId="{70F4DA1A-DC9C-426C-9032-F0E195722A05}" type="presParOf" srcId="{D1EC85A9-6E90-47FF-BDDA-9C83C5E04438}" destId="{3103B7E1-9A8E-49D9-8B85-95D0F4008B45}" srcOrd="0" destOrd="0" presId="urn:microsoft.com/office/officeart/2005/8/layout/vList3"/>
    <dgm:cxn modelId="{DD3D7EBB-7D05-4D64-85B7-56B2FF494DBC}" type="presParOf" srcId="{3103B7E1-9A8E-49D9-8B85-95D0F4008B45}" destId="{33A835FC-1CC1-4ED2-9FEA-837376702794}" srcOrd="0" destOrd="0" presId="urn:microsoft.com/office/officeart/2005/8/layout/vList3"/>
    <dgm:cxn modelId="{BFB6A42C-7FBE-4217-B529-C1ED4FC09090}" type="presParOf" srcId="{3103B7E1-9A8E-49D9-8B85-95D0F4008B45}" destId="{8C8EF5D8-4B40-406A-BC21-44021665934A}"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E3C4EDA-F3A4-4122-AD43-C04154A15C4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73FA2E2D-1035-4620-9A9D-FEDB6B4C4515}">
      <dgm:prSet/>
      <dgm:spPr/>
      <dgm:t>
        <a:bodyPr/>
        <a:lstStyle/>
        <a:p>
          <a:pPr rtl="0"/>
          <a:r>
            <a:rPr lang="it-IT" dirty="0" smtClean="0"/>
            <a:t>CHE COSA OFFRIRE</a:t>
          </a:r>
          <a:endParaRPr lang="it-IT" dirty="0"/>
        </a:p>
      </dgm:t>
    </dgm:pt>
    <dgm:pt modelId="{26595F54-A5C9-4742-8492-10EBD7B59F94}" type="parTrans" cxnId="{CDB2FFD0-5AB7-4518-A893-E4592E704101}">
      <dgm:prSet/>
      <dgm:spPr/>
      <dgm:t>
        <a:bodyPr/>
        <a:lstStyle/>
        <a:p>
          <a:endParaRPr lang="it-IT"/>
        </a:p>
      </dgm:t>
    </dgm:pt>
    <dgm:pt modelId="{F84D4C11-47A2-4576-B8E4-CC126D2BADE7}" type="sibTrans" cxnId="{CDB2FFD0-5AB7-4518-A893-E4592E704101}">
      <dgm:prSet/>
      <dgm:spPr/>
      <dgm:t>
        <a:bodyPr/>
        <a:lstStyle/>
        <a:p>
          <a:endParaRPr lang="it-IT"/>
        </a:p>
      </dgm:t>
    </dgm:pt>
    <dgm:pt modelId="{2DD96A3C-BDF6-4F28-BC28-2344A41243FC}" type="pres">
      <dgm:prSet presAssocID="{EE3C4EDA-F3A4-4122-AD43-C04154A15C47}" presName="linearFlow" presStyleCnt="0">
        <dgm:presLayoutVars>
          <dgm:dir/>
          <dgm:resizeHandles val="exact"/>
        </dgm:presLayoutVars>
      </dgm:prSet>
      <dgm:spPr/>
      <dgm:t>
        <a:bodyPr/>
        <a:lstStyle/>
        <a:p>
          <a:endParaRPr lang="it-IT"/>
        </a:p>
      </dgm:t>
    </dgm:pt>
    <dgm:pt modelId="{9961FEF1-E12B-4FD7-A6B6-7E96E3E28619}" type="pres">
      <dgm:prSet presAssocID="{73FA2E2D-1035-4620-9A9D-FEDB6B4C4515}" presName="composite" presStyleCnt="0"/>
      <dgm:spPr/>
    </dgm:pt>
    <dgm:pt modelId="{A927E00E-4808-4EF9-A3BF-89995BBE87C1}" type="pres">
      <dgm:prSet presAssocID="{73FA2E2D-1035-4620-9A9D-FEDB6B4C4515}"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74165B24-F46E-4898-8253-A3A81F1F9F94}" type="pres">
      <dgm:prSet presAssocID="{73FA2E2D-1035-4620-9A9D-FEDB6B4C4515}" presName="txShp" presStyleLbl="node1" presStyleIdx="0" presStyleCnt="1">
        <dgm:presLayoutVars>
          <dgm:bulletEnabled val="1"/>
        </dgm:presLayoutVars>
      </dgm:prSet>
      <dgm:spPr/>
      <dgm:t>
        <a:bodyPr/>
        <a:lstStyle/>
        <a:p>
          <a:endParaRPr lang="it-IT"/>
        </a:p>
      </dgm:t>
    </dgm:pt>
  </dgm:ptLst>
  <dgm:cxnLst>
    <dgm:cxn modelId="{264926B6-C053-458E-A53B-9C70A2B0D749}" type="presOf" srcId="{73FA2E2D-1035-4620-9A9D-FEDB6B4C4515}" destId="{74165B24-F46E-4898-8253-A3A81F1F9F94}" srcOrd="0" destOrd="0" presId="urn:microsoft.com/office/officeart/2005/8/layout/vList3"/>
    <dgm:cxn modelId="{B710B97B-812D-45B8-86FB-4A61F8EFBCCA}" type="presOf" srcId="{EE3C4EDA-F3A4-4122-AD43-C04154A15C47}" destId="{2DD96A3C-BDF6-4F28-BC28-2344A41243FC}" srcOrd="0" destOrd="0" presId="urn:microsoft.com/office/officeart/2005/8/layout/vList3"/>
    <dgm:cxn modelId="{CDB2FFD0-5AB7-4518-A893-E4592E704101}" srcId="{EE3C4EDA-F3A4-4122-AD43-C04154A15C47}" destId="{73FA2E2D-1035-4620-9A9D-FEDB6B4C4515}" srcOrd="0" destOrd="0" parTransId="{26595F54-A5C9-4742-8492-10EBD7B59F94}" sibTransId="{F84D4C11-47A2-4576-B8E4-CC126D2BADE7}"/>
    <dgm:cxn modelId="{15FA9291-7C4A-46BB-B311-7EDEECA26441}" type="presParOf" srcId="{2DD96A3C-BDF6-4F28-BC28-2344A41243FC}" destId="{9961FEF1-E12B-4FD7-A6B6-7E96E3E28619}" srcOrd="0" destOrd="0" presId="urn:microsoft.com/office/officeart/2005/8/layout/vList3"/>
    <dgm:cxn modelId="{1D569D04-5A36-4F49-91FC-412DDCD1666A}" type="presParOf" srcId="{9961FEF1-E12B-4FD7-A6B6-7E96E3E28619}" destId="{A927E00E-4808-4EF9-A3BF-89995BBE87C1}" srcOrd="0" destOrd="0" presId="urn:microsoft.com/office/officeart/2005/8/layout/vList3"/>
    <dgm:cxn modelId="{0BBCFF24-6FB7-4944-83DF-04A7ACD703FC}" type="presParOf" srcId="{9961FEF1-E12B-4FD7-A6B6-7E96E3E28619}" destId="{74165B24-F46E-4898-8253-A3A81F1F9F9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7E4F1FC-1267-4DDB-BCC2-69E713455D1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FB731F6C-702A-4F93-892D-787AE672F5F9}">
      <dgm:prSet/>
      <dgm:spPr/>
      <dgm:t>
        <a:bodyPr/>
        <a:lstStyle/>
        <a:p>
          <a:pPr rtl="0"/>
          <a:r>
            <a:rPr lang="it-IT" dirty="0" smtClean="0"/>
            <a:t>CHE COSA OFFRIRE</a:t>
          </a:r>
          <a:endParaRPr lang="it-IT" dirty="0"/>
        </a:p>
      </dgm:t>
    </dgm:pt>
    <dgm:pt modelId="{FAD4019E-385E-4E75-952F-0AD365D5A2A1}" type="parTrans" cxnId="{0E1586D8-C835-4EEB-8D1A-47A3AAA48BEE}">
      <dgm:prSet/>
      <dgm:spPr/>
      <dgm:t>
        <a:bodyPr/>
        <a:lstStyle/>
        <a:p>
          <a:endParaRPr lang="it-IT"/>
        </a:p>
      </dgm:t>
    </dgm:pt>
    <dgm:pt modelId="{1C6CA5D8-F18A-4DD2-B8DB-C62820071B91}" type="sibTrans" cxnId="{0E1586D8-C835-4EEB-8D1A-47A3AAA48BEE}">
      <dgm:prSet/>
      <dgm:spPr/>
      <dgm:t>
        <a:bodyPr/>
        <a:lstStyle/>
        <a:p>
          <a:endParaRPr lang="it-IT"/>
        </a:p>
      </dgm:t>
    </dgm:pt>
    <dgm:pt modelId="{BF644B19-D3A2-4153-87D4-5DF55EB5600E}" type="pres">
      <dgm:prSet presAssocID="{27E4F1FC-1267-4DDB-BCC2-69E713455D13}" presName="linearFlow" presStyleCnt="0">
        <dgm:presLayoutVars>
          <dgm:dir/>
          <dgm:resizeHandles val="exact"/>
        </dgm:presLayoutVars>
      </dgm:prSet>
      <dgm:spPr/>
      <dgm:t>
        <a:bodyPr/>
        <a:lstStyle/>
        <a:p>
          <a:endParaRPr lang="it-IT"/>
        </a:p>
      </dgm:t>
    </dgm:pt>
    <dgm:pt modelId="{98123147-ED45-4BE7-8F53-0C56F037AFCB}" type="pres">
      <dgm:prSet presAssocID="{FB731F6C-702A-4F93-892D-787AE672F5F9}" presName="composite" presStyleCnt="0"/>
      <dgm:spPr/>
    </dgm:pt>
    <dgm:pt modelId="{7E057502-783E-414F-BF5D-1872B37803F9}" type="pres">
      <dgm:prSet presAssocID="{FB731F6C-702A-4F93-892D-787AE672F5F9}"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23B2E4AF-61D6-44F4-B2AA-940F2D620371}" type="pres">
      <dgm:prSet presAssocID="{FB731F6C-702A-4F93-892D-787AE672F5F9}" presName="txShp" presStyleLbl="node1" presStyleIdx="0" presStyleCnt="1">
        <dgm:presLayoutVars>
          <dgm:bulletEnabled val="1"/>
        </dgm:presLayoutVars>
      </dgm:prSet>
      <dgm:spPr/>
      <dgm:t>
        <a:bodyPr/>
        <a:lstStyle/>
        <a:p>
          <a:endParaRPr lang="it-IT"/>
        </a:p>
      </dgm:t>
    </dgm:pt>
  </dgm:ptLst>
  <dgm:cxnLst>
    <dgm:cxn modelId="{E07713E9-C267-4369-B635-9B31E33B8CD8}" type="presOf" srcId="{FB731F6C-702A-4F93-892D-787AE672F5F9}" destId="{23B2E4AF-61D6-44F4-B2AA-940F2D620371}" srcOrd="0" destOrd="0" presId="urn:microsoft.com/office/officeart/2005/8/layout/vList3"/>
    <dgm:cxn modelId="{0E1586D8-C835-4EEB-8D1A-47A3AAA48BEE}" srcId="{27E4F1FC-1267-4DDB-BCC2-69E713455D13}" destId="{FB731F6C-702A-4F93-892D-787AE672F5F9}" srcOrd="0" destOrd="0" parTransId="{FAD4019E-385E-4E75-952F-0AD365D5A2A1}" sibTransId="{1C6CA5D8-F18A-4DD2-B8DB-C62820071B91}"/>
    <dgm:cxn modelId="{237E16C4-7C4A-42AF-88E0-59BA1C0A2F4F}" type="presOf" srcId="{27E4F1FC-1267-4DDB-BCC2-69E713455D13}" destId="{BF644B19-D3A2-4153-87D4-5DF55EB5600E}" srcOrd="0" destOrd="0" presId="urn:microsoft.com/office/officeart/2005/8/layout/vList3"/>
    <dgm:cxn modelId="{B6430F63-AD2D-40B7-B234-E65B3765DEF5}" type="presParOf" srcId="{BF644B19-D3A2-4153-87D4-5DF55EB5600E}" destId="{98123147-ED45-4BE7-8F53-0C56F037AFCB}" srcOrd="0" destOrd="0" presId="urn:microsoft.com/office/officeart/2005/8/layout/vList3"/>
    <dgm:cxn modelId="{6E6450B8-6D11-4AB9-8145-9E298C44E0CC}" type="presParOf" srcId="{98123147-ED45-4BE7-8F53-0C56F037AFCB}" destId="{7E057502-783E-414F-BF5D-1872B37803F9}" srcOrd="0" destOrd="0" presId="urn:microsoft.com/office/officeart/2005/8/layout/vList3"/>
    <dgm:cxn modelId="{55DC457A-C9E9-4A6B-BE8F-5300F6DDE76F}" type="presParOf" srcId="{98123147-ED45-4BE7-8F53-0C56F037AFCB}" destId="{23B2E4AF-61D6-44F4-B2AA-940F2D620371}"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EBA0462-EDF5-4EEF-B44F-B71E1ECEC2F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C82A83D8-0154-42E7-9E51-0BA9C299B3E2}">
      <dgm:prSet/>
      <dgm:spPr/>
      <dgm:t>
        <a:bodyPr/>
        <a:lstStyle/>
        <a:p>
          <a:pPr rtl="0"/>
          <a:r>
            <a:rPr lang="it-IT" dirty="0" smtClean="0"/>
            <a:t>CHE COSA OFFRIRE</a:t>
          </a:r>
          <a:endParaRPr lang="it-IT" dirty="0"/>
        </a:p>
      </dgm:t>
    </dgm:pt>
    <dgm:pt modelId="{5AEDD0EC-ED3F-42E6-B5B7-6E35C672C0EA}" type="parTrans" cxnId="{43FA760C-61CF-4A9A-8691-3C9968F79B54}">
      <dgm:prSet/>
      <dgm:spPr/>
      <dgm:t>
        <a:bodyPr/>
        <a:lstStyle/>
        <a:p>
          <a:endParaRPr lang="it-IT"/>
        </a:p>
      </dgm:t>
    </dgm:pt>
    <dgm:pt modelId="{81E3840A-709C-4240-ADB3-EAB00DC143B0}" type="sibTrans" cxnId="{43FA760C-61CF-4A9A-8691-3C9968F79B54}">
      <dgm:prSet/>
      <dgm:spPr/>
      <dgm:t>
        <a:bodyPr/>
        <a:lstStyle/>
        <a:p>
          <a:endParaRPr lang="it-IT"/>
        </a:p>
      </dgm:t>
    </dgm:pt>
    <dgm:pt modelId="{A52C557E-22AA-47EF-8C3A-ADEC29E86F5F}" type="pres">
      <dgm:prSet presAssocID="{2EBA0462-EDF5-4EEF-B44F-B71E1ECEC2F2}" presName="linearFlow" presStyleCnt="0">
        <dgm:presLayoutVars>
          <dgm:dir/>
          <dgm:resizeHandles val="exact"/>
        </dgm:presLayoutVars>
      </dgm:prSet>
      <dgm:spPr/>
      <dgm:t>
        <a:bodyPr/>
        <a:lstStyle/>
        <a:p>
          <a:endParaRPr lang="it-IT"/>
        </a:p>
      </dgm:t>
    </dgm:pt>
    <dgm:pt modelId="{30C7382D-54FF-4A8C-B9AA-D53A33829352}" type="pres">
      <dgm:prSet presAssocID="{C82A83D8-0154-42E7-9E51-0BA9C299B3E2}" presName="composite" presStyleCnt="0"/>
      <dgm:spPr/>
    </dgm:pt>
    <dgm:pt modelId="{30A18265-C230-40DA-8AC5-680FB9FCF1DA}" type="pres">
      <dgm:prSet presAssocID="{C82A83D8-0154-42E7-9E51-0BA9C299B3E2}"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74A59C06-D72D-4483-8466-FE449E87281E}" type="pres">
      <dgm:prSet presAssocID="{C82A83D8-0154-42E7-9E51-0BA9C299B3E2}" presName="txShp" presStyleLbl="node1" presStyleIdx="0" presStyleCnt="1">
        <dgm:presLayoutVars>
          <dgm:bulletEnabled val="1"/>
        </dgm:presLayoutVars>
      </dgm:prSet>
      <dgm:spPr/>
      <dgm:t>
        <a:bodyPr/>
        <a:lstStyle/>
        <a:p>
          <a:endParaRPr lang="it-IT"/>
        </a:p>
      </dgm:t>
    </dgm:pt>
  </dgm:ptLst>
  <dgm:cxnLst>
    <dgm:cxn modelId="{43FA760C-61CF-4A9A-8691-3C9968F79B54}" srcId="{2EBA0462-EDF5-4EEF-B44F-B71E1ECEC2F2}" destId="{C82A83D8-0154-42E7-9E51-0BA9C299B3E2}" srcOrd="0" destOrd="0" parTransId="{5AEDD0EC-ED3F-42E6-B5B7-6E35C672C0EA}" sibTransId="{81E3840A-709C-4240-ADB3-EAB00DC143B0}"/>
    <dgm:cxn modelId="{B01947E3-E8FC-46D9-BD60-AB685F9EAA2D}" type="presOf" srcId="{C82A83D8-0154-42E7-9E51-0BA9C299B3E2}" destId="{74A59C06-D72D-4483-8466-FE449E87281E}" srcOrd="0" destOrd="0" presId="urn:microsoft.com/office/officeart/2005/8/layout/vList3"/>
    <dgm:cxn modelId="{E27C5900-6668-4898-9647-4EB3A9997C2F}" type="presOf" srcId="{2EBA0462-EDF5-4EEF-B44F-B71E1ECEC2F2}" destId="{A52C557E-22AA-47EF-8C3A-ADEC29E86F5F}" srcOrd="0" destOrd="0" presId="urn:microsoft.com/office/officeart/2005/8/layout/vList3"/>
    <dgm:cxn modelId="{5C7DE03B-04EC-4E69-A243-33F74672AF6A}" type="presParOf" srcId="{A52C557E-22AA-47EF-8C3A-ADEC29E86F5F}" destId="{30C7382D-54FF-4A8C-B9AA-D53A33829352}" srcOrd="0" destOrd="0" presId="urn:microsoft.com/office/officeart/2005/8/layout/vList3"/>
    <dgm:cxn modelId="{602DA11E-6031-40A6-8067-E05222A0E158}" type="presParOf" srcId="{30C7382D-54FF-4A8C-B9AA-D53A33829352}" destId="{30A18265-C230-40DA-8AC5-680FB9FCF1DA}" srcOrd="0" destOrd="0" presId="urn:microsoft.com/office/officeart/2005/8/layout/vList3"/>
    <dgm:cxn modelId="{462C7210-5A59-468D-9F48-6E27792D3BBE}" type="presParOf" srcId="{30C7382D-54FF-4A8C-B9AA-D53A33829352}" destId="{74A59C06-D72D-4483-8466-FE449E87281E}"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4800212-342E-4B35-8203-8A83E079099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4DBAB79B-50B2-4744-9F98-8D5E939F42E1}">
      <dgm:prSet/>
      <dgm:spPr/>
      <dgm:t>
        <a:bodyPr/>
        <a:lstStyle/>
        <a:p>
          <a:pPr rtl="0"/>
          <a:r>
            <a:rPr lang="it-IT" dirty="0" smtClean="0"/>
            <a:t>CHE COSA OFFRIRE</a:t>
          </a:r>
          <a:endParaRPr lang="it-IT" dirty="0"/>
        </a:p>
      </dgm:t>
    </dgm:pt>
    <dgm:pt modelId="{0F3AFCC5-42BF-42F7-8032-BB654F76F19F}" type="parTrans" cxnId="{67E81EC1-170A-411C-91C7-3DF6977CF89B}">
      <dgm:prSet/>
      <dgm:spPr/>
      <dgm:t>
        <a:bodyPr/>
        <a:lstStyle/>
        <a:p>
          <a:endParaRPr lang="it-IT"/>
        </a:p>
      </dgm:t>
    </dgm:pt>
    <dgm:pt modelId="{5EED13A1-0593-4ED7-A391-E6C35F7C1BCE}" type="sibTrans" cxnId="{67E81EC1-170A-411C-91C7-3DF6977CF89B}">
      <dgm:prSet/>
      <dgm:spPr/>
      <dgm:t>
        <a:bodyPr/>
        <a:lstStyle/>
        <a:p>
          <a:endParaRPr lang="it-IT"/>
        </a:p>
      </dgm:t>
    </dgm:pt>
    <dgm:pt modelId="{BFB09384-AE4F-4117-A90F-79E759D3EB33}" type="pres">
      <dgm:prSet presAssocID="{C4800212-342E-4B35-8203-8A83E0790994}" presName="linearFlow" presStyleCnt="0">
        <dgm:presLayoutVars>
          <dgm:dir/>
          <dgm:resizeHandles val="exact"/>
        </dgm:presLayoutVars>
      </dgm:prSet>
      <dgm:spPr/>
      <dgm:t>
        <a:bodyPr/>
        <a:lstStyle/>
        <a:p>
          <a:endParaRPr lang="it-IT"/>
        </a:p>
      </dgm:t>
    </dgm:pt>
    <dgm:pt modelId="{65DCC42D-C30B-4FF5-B6D2-1DD03D7B751B}" type="pres">
      <dgm:prSet presAssocID="{4DBAB79B-50B2-4744-9F98-8D5E939F42E1}" presName="composite" presStyleCnt="0"/>
      <dgm:spPr/>
    </dgm:pt>
    <dgm:pt modelId="{4363BC03-FD6D-4591-825D-450DC5F40B66}" type="pres">
      <dgm:prSet presAssocID="{4DBAB79B-50B2-4744-9F98-8D5E939F42E1}" presName="imgShp" presStyleLbl="fgImgPlace1" presStyleIdx="0" presStyleCnt="1" custLinFactNeighborX="-94695" custLinFactNeighborY="-1224"/>
      <dgm:spPr>
        <a:blipFill rotWithShape="0">
          <a:blip xmlns:r="http://schemas.openxmlformats.org/officeDocument/2006/relationships" r:embed="rId1"/>
          <a:stretch>
            <a:fillRect/>
          </a:stretch>
        </a:blipFill>
      </dgm:spPr>
      <dgm:t>
        <a:bodyPr/>
        <a:lstStyle/>
        <a:p>
          <a:endParaRPr lang="it-IT"/>
        </a:p>
      </dgm:t>
    </dgm:pt>
    <dgm:pt modelId="{78A728FA-17DE-42B3-A1EA-07644C8E4A6A}" type="pres">
      <dgm:prSet presAssocID="{4DBAB79B-50B2-4744-9F98-8D5E939F42E1}" presName="txShp" presStyleLbl="node1" presStyleIdx="0" presStyleCnt="1" custLinFactNeighborX="-18378" custLinFactNeighborY="-1224">
        <dgm:presLayoutVars>
          <dgm:bulletEnabled val="1"/>
        </dgm:presLayoutVars>
      </dgm:prSet>
      <dgm:spPr/>
      <dgm:t>
        <a:bodyPr/>
        <a:lstStyle/>
        <a:p>
          <a:endParaRPr lang="it-IT"/>
        </a:p>
      </dgm:t>
    </dgm:pt>
  </dgm:ptLst>
  <dgm:cxnLst>
    <dgm:cxn modelId="{54B9EB0A-13F0-425C-9505-B95FD59103D4}" type="presOf" srcId="{4DBAB79B-50B2-4744-9F98-8D5E939F42E1}" destId="{78A728FA-17DE-42B3-A1EA-07644C8E4A6A}" srcOrd="0" destOrd="0" presId="urn:microsoft.com/office/officeart/2005/8/layout/vList3"/>
    <dgm:cxn modelId="{67E81EC1-170A-411C-91C7-3DF6977CF89B}" srcId="{C4800212-342E-4B35-8203-8A83E0790994}" destId="{4DBAB79B-50B2-4744-9F98-8D5E939F42E1}" srcOrd="0" destOrd="0" parTransId="{0F3AFCC5-42BF-42F7-8032-BB654F76F19F}" sibTransId="{5EED13A1-0593-4ED7-A391-E6C35F7C1BCE}"/>
    <dgm:cxn modelId="{00943E0E-DB48-4882-8FB8-F4EF26A74307}" type="presOf" srcId="{C4800212-342E-4B35-8203-8A83E0790994}" destId="{BFB09384-AE4F-4117-A90F-79E759D3EB33}" srcOrd="0" destOrd="0" presId="urn:microsoft.com/office/officeart/2005/8/layout/vList3"/>
    <dgm:cxn modelId="{D360DA1A-A080-407B-BE81-5537C017D650}" type="presParOf" srcId="{BFB09384-AE4F-4117-A90F-79E759D3EB33}" destId="{65DCC42D-C30B-4FF5-B6D2-1DD03D7B751B}" srcOrd="0" destOrd="0" presId="urn:microsoft.com/office/officeart/2005/8/layout/vList3"/>
    <dgm:cxn modelId="{3B0D0D3A-98C9-4B0C-A318-E8E76C42E128}" type="presParOf" srcId="{65DCC42D-C30B-4FF5-B6D2-1DD03D7B751B}" destId="{4363BC03-FD6D-4591-825D-450DC5F40B66}" srcOrd="0" destOrd="0" presId="urn:microsoft.com/office/officeart/2005/8/layout/vList3"/>
    <dgm:cxn modelId="{9AAE6D99-8A48-430B-A79D-D419940C4859}" type="presParOf" srcId="{65DCC42D-C30B-4FF5-B6D2-1DD03D7B751B}" destId="{78A728FA-17DE-42B3-A1EA-07644C8E4A6A}"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9C80EDF-EFBF-46AB-A963-49D7EB4DA02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48EB3129-453C-46A2-BA98-72A02C909851}">
      <dgm:prSet/>
      <dgm:spPr/>
      <dgm:t>
        <a:bodyPr/>
        <a:lstStyle/>
        <a:p>
          <a:pPr rtl="0"/>
          <a:r>
            <a:rPr lang="it-IT" dirty="0" smtClean="0"/>
            <a:t>CHE COSA OFFRIRE</a:t>
          </a:r>
          <a:endParaRPr lang="it-IT" dirty="0"/>
        </a:p>
      </dgm:t>
    </dgm:pt>
    <dgm:pt modelId="{E6104F00-4B10-466A-8BE4-50AB4611D9F2}" type="parTrans" cxnId="{F4D0D995-3587-449E-8A03-B81562EEE241}">
      <dgm:prSet/>
      <dgm:spPr/>
      <dgm:t>
        <a:bodyPr/>
        <a:lstStyle/>
        <a:p>
          <a:endParaRPr lang="it-IT"/>
        </a:p>
      </dgm:t>
    </dgm:pt>
    <dgm:pt modelId="{37953253-2C93-428A-94CA-0F908E519B1C}" type="sibTrans" cxnId="{F4D0D995-3587-449E-8A03-B81562EEE241}">
      <dgm:prSet/>
      <dgm:spPr/>
      <dgm:t>
        <a:bodyPr/>
        <a:lstStyle/>
        <a:p>
          <a:endParaRPr lang="it-IT"/>
        </a:p>
      </dgm:t>
    </dgm:pt>
    <dgm:pt modelId="{D2BC9756-9FD1-4037-A262-63FB74DD1F56}" type="pres">
      <dgm:prSet presAssocID="{29C80EDF-EFBF-46AB-A963-49D7EB4DA02C}" presName="linearFlow" presStyleCnt="0">
        <dgm:presLayoutVars>
          <dgm:dir/>
          <dgm:resizeHandles val="exact"/>
        </dgm:presLayoutVars>
      </dgm:prSet>
      <dgm:spPr/>
      <dgm:t>
        <a:bodyPr/>
        <a:lstStyle/>
        <a:p>
          <a:endParaRPr lang="it-IT"/>
        </a:p>
      </dgm:t>
    </dgm:pt>
    <dgm:pt modelId="{AC438391-225F-401D-A3D1-5373CB52E1C4}" type="pres">
      <dgm:prSet presAssocID="{48EB3129-453C-46A2-BA98-72A02C909851}" presName="composite" presStyleCnt="0"/>
      <dgm:spPr/>
    </dgm:pt>
    <dgm:pt modelId="{AEBEC2D4-3D72-44B8-A485-DF77604B2BEB}" type="pres">
      <dgm:prSet presAssocID="{48EB3129-453C-46A2-BA98-72A02C909851}" presName="imgShp" presStyleLbl="fgImgPlace1" presStyleIdx="0" presStyleCnt="1" custLinFactNeighborX="-56895"/>
      <dgm:spPr>
        <a:blipFill rotWithShape="0">
          <a:blip xmlns:r="http://schemas.openxmlformats.org/officeDocument/2006/relationships" r:embed="rId1"/>
          <a:stretch>
            <a:fillRect/>
          </a:stretch>
        </a:blipFill>
      </dgm:spPr>
      <dgm:t>
        <a:bodyPr/>
        <a:lstStyle/>
        <a:p>
          <a:endParaRPr lang="it-IT"/>
        </a:p>
      </dgm:t>
    </dgm:pt>
    <dgm:pt modelId="{E205EDE0-2DB9-4637-94EB-1C105D90983E}" type="pres">
      <dgm:prSet presAssocID="{48EB3129-453C-46A2-BA98-72A02C909851}" presName="txShp" presStyleLbl="node1" presStyleIdx="0" presStyleCnt="1" custLinFactNeighborX="-11885">
        <dgm:presLayoutVars>
          <dgm:bulletEnabled val="1"/>
        </dgm:presLayoutVars>
      </dgm:prSet>
      <dgm:spPr/>
      <dgm:t>
        <a:bodyPr/>
        <a:lstStyle/>
        <a:p>
          <a:endParaRPr lang="it-IT"/>
        </a:p>
      </dgm:t>
    </dgm:pt>
  </dgm:ptLst>
  <dgm:cxnLst>
    <dgm:cxn modelId="{BC940708-EA29-45C6-AB15-71A6756E454B}" type="presOf" srcId="{48EB3129-453C-46A2-BA98-72A02C909851}" destId="{E205EDE0-2DB9-4637-94EB-1C105D90983E}" srcOrd="0" destOrd="0" presId="urn:microsoft.com/office/officeart/2005/8/layout/vList3"/>
    <dgm:cxn modelId="{FB405034-0C22-49C3-B8B7-AA038B6B9553}" type="presOf" srcId="{29C80EDF-EFBF-46AB-A963-49D7EB4DA02C}" destId="{D2BC9756-9FD1-4037-A262-63FB74DD1F56}" srcOrd="0" destOrd="0" presId="urn:microsoft.com/office/officeart/2005/8/layout/vList3"/>
    <dgm:cxn modelId="{F4D0D995-3587-449E-8A03-B81562EEE241}" srcId="{29C80EDF-EFBF-46AB-A963-49D7EB4DA02C}" destId="{48EB3129-453C-46A2-BA98-72A02C909851}" srcOrd="0" destOrd="0" parTransId="{E6104F00-4B10-466A-8BE4-50AB4611D9F2}" sibTransId="{37953253-2C93-428A-94CA-0F908E519B1C}"/>
    <dgm:cxn modelId="{2FEB771E-489C-4A94-84B9-F2461AEE41D6}" type="presParOf" srcId="{D2BC9756-9FD1-4037-A262-63FB74DD1F56}" destId="{AC438391-225F-401D-A3D1-5373CB52E1C4}" srcOrd="0" destOrd="0" presId="urn:microsoft.com/office/officeart/2005/8/layout/vList3"/>
    <dgm:cxn modelId="{7B1A7531-A092-4410-9909-E8445F6F1AFF}" type="presParOf" srcId="{AC438391-225F-401D-A3D1-5373CB52E1C4}" destId="{AEBEC2D4-3D72-44B8-A485-DF77604B2BEB}" srcOrd="0" destOrd="0" presId="urn:microsoft.com/office/officeart/2005/8/layout/vList3"/>
    <dgm:cxn modelId="{26FBFE9E-FF47-45AA-A3B1-45D0588953F8}" type="presParOf" srcId="{AC438391-225F-401D-A3D1-5373CB52E1C4}" destId="{E205EDE0-2DB9-4637-94EB-1C105D90983E}"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3FFD87B-9B7E-432C-82DC-0A61CF7B52B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AC38BB35-DFB2-4A5F-AC9A-DEFA2C1051EF}">
      <dgm:prSet/>
      <dgm:spPr/>
      <dgm:t>
        <a:bodyPr/>
        <a:lstStyle/>
        <a:p>
          <a:pPr rtl="0"/>
          <a:r>
            <a:rPr lang="it-IT" dirty="0" smtClean="0"/>
            <a:t>CHE COSA OFFRIRE</a:t>
          </a:r>
          <a:endParaRPr lang="it-IT" dirty="0"/>
        </a:p>
      </dgm:t>
    </dgm:pt>
    <dgm:pt modelId="{06354805-5744-43F4-A05B-F295EA11E9F8}" type="parTrans" cxnId="{06518676-EFB8-4963-B707-E6DAAF82D60C}">
      <dgm:prSet/>
      <dgm:spPr/>
      <dgm:t>
        <a:bodyPr/>
        <a:lstStyle/>
        <a:p>
          <a:endParaRPr lang="it-IT"/>
        </a:p>
      </dgm:t>
    </dgm:pt>
    <dgm:pt modelId="{B88658AF-1466-4390-A857-CEB1649B577B}" type="sibTrans" cxnId="{06518676-EFB8-4963-B707-E6DAAF82D60C}">
      <dgm:prSet/>
      <dgm:spPr/>
      <dgm:t>
        <a:bodyPr/>
        <a:lstStyle/>
        <a:p>
          <a:endParaRPr lang="it-IT"/>
        </a:p>
      </dgm:t>
    </dgm:pt>
    <dgm:pt modelId="{F5C0BF86-7A2B-4D0C-9DB8-F53967863F0F}" type="pres">
      <dgm:prSet presAssocID="{83FFD87B-9B7E-432C-82DC-0A61CF7B52B3}" presName="linearFlow" presStyleCnt="0">
        <dgm:presLayoutVars>
          <dgm:dir/>
          <dgm:resizeHandles val="exact"/>
        </dgm:presLayoutVars>
      </dgm:prSet>
      <dgm:spPr/>
      <dgm:t>
        <a:bodyPr/>
        <a:lstStyle/>
        <a:p>
          <a:endParaRPr lang="it-IT"/>
        </a:p>
      </dgm:t>
    </dgm:pt>
    <dgm:pt modelId="{1940A72F-5332-4D7F-9637-40D9127FDA01}" type="pres">
      <dgm:prSet presAssocID="{AC38BB35-DFB2-4A5F-AC9A-DEFA2C1051EF}" presName="composite" presStyleCnt="0"/>
      <dgm:spPr/>
    </dgm:pt>
    <dgm:pt modelId="{7CD3E2B5-DC7B-4968-9513-8605C8B05C4C}" type="pres">
      <dgm:prSet presAssocID="{AC38BB35-DFB2-4A5F-AC9A-DEFA2C1051EF}" presName="imgShp" presStyleLbl="fgImgPlace1" presStyleIdx="0" presStyleCnt="1" custLinFactNeighborX="-88395"/>
      <dgm:spPr>
        <a:blipFill rotWithShape="0">
          <a:blip xmlns:r="http://schemas.openxmlformats.org/officeDocument/2006/relationships" r:embed="rId1"/>
          <a:stretch>
            <a:fillRect/>
          </a:stretch>
        </a:blipFill>
      </dgm:spPr>
      <dgm:t>
        <a:bodyPr/>
        <a:lstStyle/>
        <a:p>
          <a:endParaRPr lang="it-IT"/>
        </a:p>
      </dgm:t>
    </dgm:pt>
    <dgm:pt modelId="{3A3A0144-F590-4DD5-B69A-03A86BE33835}" type="pres">
      <dgm:prSet presAssocID="{AC38BB35-DFB2-4A5F-AC9A-DEFA2C1051EF}" presName="txShp" presStyleLbl="node1" presStyleIdx="0" presStyleCnt="1" custLinFactNeighborX="-18465">
        <dgm:presLayoutVars>
          <dgm:bulletEnabled val="1"/>
        </dgm:presLayoutVars>
      </dgm:prSet>
      <dgm:spPr/>
      <dgm:t>
        <a:bodyPr/>
        <a:lstStyle/>
        <a:p>
          <a:endParaRPr lang="it-IT"/>
        </a:p>
      </dgm:t>
    </dgm:pt>
  </dgm:ptLst>
  <dgm:cxnLst>
    <dgm:cxn modelId="{924851AB-BAF4-4537-B9E2-B452C4F00AB2}" type="presOf" srcId="{AC38BB35-DFB2-4A5F-AC9A-DEFA2C1051EF}" destId="{3A3A0144-F590-4DD5-B69A-03A86BE33835}" srcOrd="0" destOrd="0" presId="urn:microsoft.com/office/officeart/2005/8/layout/vList3"/>
    <dgm:cxn modelId="{06518676-EFB8-4963-B707-E6DAAF82D60C}" srcId="{83FFD87B-9B7E-432C-82DC-0A61CF7B52B3}" destId="{AC38BB35-DFB2-4A5F-AC9A-DEFA2C1051EF}" srcOrd="0" destOrd="0" parTransId="{06354805-5744-43F4-A05B-F295EA11E9F8}" sibTransId="{B88658AF-1466-4390-A857-CEB1649B577B}"/>
    <dgm:cxn modelId="{5A7B47EF-7041-4726-A8F3-0799B968CF47}" type="presOf" srcId="{83FFD87B-9B7E-432C-82DC-0A61CF7B52B3}" destId="{F5C0BF86-7A2B-4D0C-9DB8-F53967863F0F}" srcOrd="0" destOrd="0" presId="urn:microsoft.com/office/officeart/2005/8/layout/vList3"/>
    <dgm:cxn modelId="{F2C158CB-2E4C-4CE5-98CF-A837E7E9C7FC}" type="presParOf" srcId="{F5C0BF86-7A2B-4D0C-9DB8-F53967863F0F}" destId="{1940A72F-5332-4D7F-9637-40D9127FDA01}" srcOrd="0" destOrd="0" presId="urn:microsoft.com/office/officeart/2005/8/layout/vList3"/>
    <dgm:cxn modelId="{D03AFF14-E9C7-4EC1-9C81-BBFDC67D8D84}" type="presParOf" srcId="{1940A72F-5332-4D7F-9637-40D9127FDA01}" destId="{7CD3E2B5-DC7B-4968-9513-8605C8B05C4C}" srcOrd="0" destOrd="0" presId="urn:microsoft.com/office/officeart/2005/8/layout/vList3"/>
    <dgm:cxn modelId="{0E44D0CD-C11E-4C9D-BD25-58284F338675}" type="presParOf" srcId="{1940A72F-5332-4D7F-9637-40D9127FDA01}" destId="{3A3A0144-F590-4DD5-B69A-03A86BE33835}"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BA10B6-7929-4F0D-83EA-190F4990593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2AD45700-E96F-4FBF-8C99-E46A2E2AF4E0}">
      <dgm:prSet/>
      <dgm:spPr/>
      <dgm:t>
        <a:bodyPr/>
        <a:lstStyle/>
        <a:p>
          <a:pPr rtl="0"/>
          <a:r>
            <a:rPr lang="it-IT" dirty="0" smtClean="0"/>
            <a:t>RINGRAZIAMENTI</a:t>
          </a:r>
          <a:endParaRPr lang="it-IT" dirty="0"/>
        </a:p>
      </dgm:t>
    </dgm:pt>
    <dgm:pt modelId="{76F49FFE-21CA-4579-8F23-515195626997}" type="parTrans" cxnId="{1376C855-0530-4777-B2B8-A4436516A628}">
      <dgm:prSet/>
      <dgm:spPr/>
      <dgm:t>
        <a:bodyPr/>
        <a:lstStyle/>
        <a:p>
          <a:endParaRPr lang="it-IT"/>
        </a:p>
      </dgm:t>
    </dgm:pt>
    <dgm:pt modelId="{5F623F37-027E-4431-8859-944982C7CA09}" type="sibTrans" cxnId="{1376C855-0530-4777-B2B8-A4436516A628}">
      <dgm:prSet/>
      <dgm:spPr/>
      <dgm:t>
        <a:bodyPr/>
        <a:lstStyle/>
        <a:p>
          <a:endParaRPr lang="it-IT"/>
        </a:p>
      </dgm:t>
    </dgm:pt>
    <dgm:pt modelId="{6535C95B-B8BA-48A7-BB5E-F0074FA923D4}" type="pres">
      <dgm:prSet presAssocID="{4CBA10B6-7929-4F0D-83EA-190F4990593A}" presName="linearFlow" presStyleCnt="0">
        <dgm:presLayoutVars>
          <dgm:dir/>
          <dgm:resizeHandles val="exact"/>
        </dgm:presLayoutVars>
      </dgm:prSet>
      <dgm:spPr/>
      <dgm:t>
        <a:bodyPr/>
        <a:lstStyle/>
        <a:p>
          <a:endParaRPr lang="it-IT"/>
        </a:p>
      </dgm:t>
    </dgm:pt>
    <dgm:pt modelId="{4D28A329-31D8-4CE0-8BC2-D2F91AB92E52}" type="pres">
      <dgm:prSet presAssocID="{2AD45700-E96F-4FBF-8C99-E46A2E2AF4E0}" presName="composite" presStyleCnt="0"/>
      <dgm:spPr/>
    </dgm:pt>
    <dgm:pt modelId="{C56AF08F-8764-433F-8FB4-C3CAB61DD593}" type="pres">
      <dgm:prSet presAssocID="{2AD45700-E96F-4FBF-8C99-E46A2E2AF4E0}"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60E27801-F817-4340-8EDC-CF630D30F634}" type="pres">
      <dgm:prSet presAssocID="{2AD45700-E96F-4FBF-8C99-E46A2E2AF4E0}" presName="txShp" presStyleLbl="node1" presStyleIdx="0" presStyleCnt="1">
        <dgm:presLayoutVars>
          <dgm:bulletEnabled val="1"/>
        </dgm:presLayoutVars>
      </dgm:prSet>
      <dgm:spPr/>
      <dgm:t>
        <a:bodyPr/>
        <a:lstStyle/>
        <a:p>
          <a:endParaRPr lang="it-IT"/>
        </a:p>
      </dgm:t>
    </dgm:pt>
  </dgm:ptLst>
  <dgm:cxnLst>
    <dgm:cxn modelId="{BE4FD663-7890-43B6-A784-72F1357E56FC}" type="presOf" srcId="{4CBA10B6-7929-4F0D-83EA-190F4990593A}" destId="{6535C95B-B8BA-48A7-BB5E-F0074FA923D4}" srcOrd="0" destOrd="0" presId="urn:microsoft.com/office/officeart/2005/8/layout/vList3"/>
    <dgm:cxn modelId="{1376C855-0530-4777-B2B8-A4436516A628}" srcId="{4CBA10B6-7929-4F0D-83EA-190F4990593A}" destId="{2AD45700-E96F-4FBF-8C99-E46A2E2AF4E0}" srcOrd="0" destOrd="0" parTransId="{76F49FFE-21CA-4579-8F23-515195626997}" sibTransId="{5F623F37-027E-4431-8859-944982C7CA09}"/>
    <dgm:cxn modelId="{0E3620F6-5730-4BA7-B9FB-204C195FF4C6}" type="presOf" srcId="{2AD45700-E96F-4FBF-8C99-E46A2E2AF4E0}" destId="{60E27801-F817-4340-8EDC-CF630D30F634}" srcOrd="0" destOrd="0" presId="urn:microsoft.com/office/officeart/2005/8/layout/vList3"/>
    <dgm:cxn modelId="{0EDAB518-9700-4F1D-BC86-4C85B4A5C285}" type="presParOf" srcId="{6535C95B-B8BA-48A7-BB5E-F0074FA923D4}" destId="{4D28A329-31D8-4CE0-8BC2-D2F91AB92E52}" srcOrd="0" destOrd="0" presId="urn:microsoft.com/office/officeart/2005/8/layout/vList3"/>
    <dgm:cxn modelId="{81AA1FBC-3223-401A-B31B-D4726EA003CD}" type="presParOf" srcId="{4D28A329-31D8-4CE0-8BC2-D2F91AB92E52}" destId="{C56AF08F-8764-433F-8FB4-C3CAB61DD593}" srcOrd="0" destOrd="0" presId="urn:microsoft.com/office/officeart/2005/8/layout/vList3"/>
    <dgm:cxn modelId="{1EBD7763-8E66-44BA-9E42-159115026218}" type="presParOf" srcId="{4D28A329-31D8-4CE0-8BC2-D2F91AB92E52}" destId="{60E27801-F817-4340-8EDC-CF630D30F634}"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0C62614-C9DF-479C-B600-019622BFE16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8E25DC95-FC45-4960-A02B-A25ED09CF294}">
      <dgm:prSet/>
      <dgm:spPr/>
      <dgm:t>
        <a:bodyPr/>
        <a:lstStyle/>
        <a:p>
          <a:pPr rtl="0"/>
          <a:r>
            <a:rPr lang="it-IT" dirty="0" smtClean="0"/>
            <a:t>CHE COSA OFFRIRE</a:t>
          </a:r>
          <a:endParaRPr lang="it-IT" dirty="0"/>
        </a:p>
      </dgm:t>
    </dgm:pt>
    <dgm:pt modelId="{E6606300-F5B7-442A-A89B-3C052FF1975C}" type="parTrans" cxnId="{8954BA45-AF13-481F-837D-2B502A49EA6E}">
      <dgm:prSet/>
      <dgm:spPr/>
      <dgm:t>
        <a:bodyPr/>
        <a:lstStyle/>
        <a:p>
          <a:endParaRPr lang="it-IT"/>
        </a:p>
      </dgm:t>
    </dgm:pt>
    <dgm:pt modelId="{F11D65AC-56BE-4482-9625-48A9C53DD85F}" type="sibTrans" cxnId="{8954BA45-AF13-481F-837D-2B502A49EA6E}">
      <dgm:prSet/>
      <dgm:spPr/>
      <dgm:t>
        <a:bodyPr/>
        <a:lstStyle/>
        <a:p>
          <a:endParaRPr lang="it-IT"/>
        </a:p>
      </dgm:t>
    </dgm:pt>
    <dgm:pt modelId="{30F1646A-2F8C-4DE9-8EC1-55CBFDEC3C38}" type="pres">
      <dgm:prSet presAssocID="{D0C62614-C9DF-479C-B600-019622BFE160}" presName="linearFlow" presStyleCnt="0">
        <dgm:presLayoutVars>
          <dgm:dir/>
          <dgm:resizeHandles val="exact"/>
        </dgm:presLayoutVars>
      </dgm:prSet>
      <dgm:spPr/>
      <dgm:t>
        <a:bodyPr/>
        <a:lstStyle/>
        <a:p>
          <a:endParaRPr lang="it-IT"/>
        </a:p>
      </dgm:t>
    </dgm:pt>
    <dgm:pt modelId="{81A919F4-98E2-4E2B-8B12-84FD398E5FFF}" type="pres">
      <dgm:prSet presAssocID="{8E25DC95-FC45-4960-A02B-A25ED09CF294}" presName="composite" presStyleCnt="0"/>
      <dgm:spPr/>
    </dgm:pt>
    <dgm:pt modelId="{C7793EFE-155E-41CF-B520-888EE7191D45}" type="pres">
      <dgm:prSet presAssocID="{8E25DC95-FC45-4960-A02B-A25ED09CF294}"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11FC0016-512D-4542-BAC2-D2BCB6C18B6E}" type="pres">
      <dgm:prSet presAssocID="{8E25DC95-FC45-4960-A02B-A25ED09CF294}" presName="txShp" presStyleLbl="node1" presStyleIdx="0" presStyleCnt="1">
        <dgm:presLayoutVars>
          <dgm:bulletEnabled val="1"/>
        </dgm:presLayoutVars>
      </dgm:prSet>
      <dgm:spPr/>
      <dgm:t>
        <a:bodyPr/>
        <a:lstStyle/>
        <a:p>
          <a:endParaRPr lang="it-IT"/>
        </a:p>
      </dgm:t>
    </dgm:pt>
  </dgm:ptLst>
  <dgm:cxnLst>
    <dgm:cxn modelId="{03CF3024-DA47-44B5-87A2-05826D9C3899}" type="presOf" srcId="{8E25DC95-FC45-4960-A02B-A25ED09CF294}" destId="{11FC0016-512D-4542-BAC2-D2BCB6C18B6E}" srcOrd="0" destOrd="0" presId="urn:microsoft.com/office/officeart/2005/8/layout/vList3"/>
    <dgm:cxn modelId="{949362EA-7A8F-4A1D-9D33-868215031C85}" type="presOf" srcId="{D0C62614-C9DF-479C-B600-019622BFE160}" destId="{30F1646A-2F8C-4DE9-8EC1-55CBFDEC3C38}" srcOrd="0" destOrd="0" presId="urn:microsoft.com/office/officeart/2005/8/layout/vList3"/>
    <dgm:cxn modelId="{8954BA45-AF13-481F-837D-2B502A49EA6E}" srcId="{D0C62614-C9DF-479C-B600-019622BFE160}" destId="{8E25DC95-FC45-4960-A02B-A25ED09CF294}" srcOrd="0" destOrd="0" parTransId="{E6606300-F5B7-442A-A89B-3C052FF1975C}" sibTransId="{F11D65AC-56BE-4482-9625-48A9C53DD85F}"/>
    <dgm:cxn modelId="{58AE6727-4CB8-4A4C-B488-26F31570E00F}" type="presParOf" srcId="{30F1646A-2F8C-4DE9-8EC1-55CBFDEC3C38}" destId="{81A919F4-98E2-4E2B-8B12-84FD398E5FFF}" srcOrd="0" destOrd="0" presId="urn:microsoft.com/office/officeart/2005/8/layout/vList3"/>
    <dgm:cxn modelId="{486869BA-A435-43F0-AE70-AD24AE011DEA}" type="presParOf" srcId="{81A919F4-98E2-4E2B-8B12-84FD398E5FFF}" destId="{C7793EFE-155E-41CF-B520-888EE7191D45}" srcOrd="0" destOrd="0" presId="urn:microsoft.com/office/officeart/2005/8/layout/vList3"/>
    <dgm:cxn modelId="{B17A10DA-3B54-4420-8383-B0F4498D597C}" type="presParOf" srcId="{81A919F4-98E2-4E2B-8B12-84FD398E5FFF}" destId="{11FC0016-512D-4542-BAC2-D2BCB6C18B6E}"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DEA07D6-4414-4752-9625-6D262532014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1C16FA82-FEBB-424F-AC8C-FCDED384B21B}">
      <dgm:prSet/>
      <dgm:spPr/>
      <dgm:t>
        <a:bodyPr/>
        <a:lstStyle/>
        <a:p>
          <a:pPr rtl="0"/>
          <a:r>
            <a:rPr lang="it-IT" dirty="0" smtClean="0"/>
            <a:t>CHE COSA OFFRIRE</a:t>
          </a:r>
          <a:endParaRPr lang="it-IT" dirty="0"/>
        </a:p>
      </dgm:t>
    </dgm:pt>
    <dgm:pt modelId="{1DA5DC6D-6657-4EAB-B9DE-C26E5BE6723E}" type="parTrans" cxnId="{AFA4F827-75F2-45D4-A9A8-D26344904348}">
      <dgm:prSet/>
      <dgm:spPr/>
      <dgm:t>
        <a:bodyPr/>
        <a:lstStyle/>
        <a:p>
          <a:endParaRPr lang="it-IT"/>
        </a:p>
      </dgm:t>
    </dgm:pt>
    <dgm:pt modelId="{0781606C-921B-49D8-8F05-3307D1E785EF}" type="sibTrans" cxnId="{AFA4F827-75F2-45D4-A9A8-D26344904348}">
      <dgm:prSet/>
      <dgm:spPr/>
      <dgm:t>
        <a:bodyPr/>
        <a:lstStyle/>
        <a:p>
          <a:endParaRPr lang="it-IT"/>
        </a:p>
      </dgm:t>
    </dgm:pt>
    <dgm:pt modelId="{B72E8EFA-2A69-4886-B5AE-54AFD43627B6}" type="pres">
      <dgm:prSet presAssocID="{ADEA07D6-4414-4752-9625-6D262532014D}" presName="linearFlow" presStyleCnt="0">
        <dgm:presLayoutVars>
          <dgm:dir/>
          <dgm:resizeHandles val="exact"/>
        </dgm:presLayoutVars>
      </dgm:prSet>
      <dgm:spPr/>
      <dgm:t>
        <a:bodyPr/>
        <a:lstStyle/>
        <a:p>
          <a:endParaRPr lang="it-IT"/>
        </a:p>
      </dgm:t>
    </dgm:pt>
    <dgm:pt modelId="{EBDBBEA1-8888-4883-8E07-18B27A1A37E4}" type="pres">
      <dgm:prSet presAssocID="{1C16FA82-FEBB-424F-AC8C-FCDED384B21B}" presName="composite" presStyleCnt="0"/>
      <dgm:spPr/>
    </dgm:pt>
    <dgm:pt modelId="{44B99602-E73F-48E8-9239-209476913868}" type="pres">
      <dgm:prSet presAssocID="{1C16FA82-FEBB-424F-AC8C-FCDED384B21B}"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06E8B0FB-F487-485B-86CC-04716A7DF5EC}" type="pres">
      <dgm:prSet presAssocID="{1C16FA82-FEBB-424F-AC8C-FCDED384B21B}" presName="txShp" presStyleLbl="node1" presStyleIdx="0" presStyleCnt="1">
        <dgm:presLayoutVars>
          <dgm:bulletEnabled val="1"/>
        </dgm:presLayoutVars>
      </dgm:prSet>
      <dgm:spPr/>
      <dgm:t>
        <a:bodyPr/>
        <a:lstStyle/>
        <a:p>
          <a:endParaRPr lang="it-IT"/>
        </a:p>
      </dgm:t>
    </dgm:pt>
  </dgm:ptLst>
  <dgm:cxnLst>
    <dgm:cxn modelId="{AFA4F827-75F2-45D4-A9A8-D26344904348}" srcId="{ADEA07D6-4414-4752-9625-6D262532014D}" destId="{1C16FA82-FEBB-424F-AC8C-FCDED384B21B}" srcOrd="0" destOrd="0" parTransId="{1DA5DC6D-6657-4EAB-B9DE-C26E5BE6723E}" sibTransId="{0781606C-921B-49D8-8F05-3307D1E785EF}"/>
    <dgm:cxn modelId="{869E14D2-D0C2-4395-9A45-0C0465AF41D5}" type="presOf" srcId="{ADEA07D6-4414-4752-9625-6D262532014D}" destId="{B72E8EFA-2A69-4886-B5AE-54AFD43627B6}" srcOrd="0" destOrd="0" presId="urn:microsoft.com/office/officeart/2005/8/layout/vList3"/>
    <dgm:cxn modelId="{CC2B35A9-5F67-4EC0-B7EF-568804593C85}" type="presOf" srcId="{1C16FA82-FEBB-424F-AC8C-FCDED384B21B}" destId="{06E8B0FB-F487-485B-86CC-04716A7DF5EC}" srcOrd="0" destOrd="0" presId="urn:microsoft.com/office/officeart/2005/8/layout/vList3"/>
    <dgm:cxn modelId="{4B747E62-842E-45EB-81AD-8E677F145DEE}" type="presParOf" srcId="{B72E8EFA-2A69-4886-B5AE-54AFD43627B6}" destId="{EBDBBEA1-8888-4883-8E07-18B27A1A37E4}" srcOrd="0" destOrd="0" presId="urn:microsoft.com/office/officeart/2005/8/layout/vList3"/>
    <dgm:cxn modelId="{3FEB5521-2ABC-43AD-87B9-C0289E5DBCF3}" type="presParOf" srcId="{EBDBBEA1-8888-4883-8E07-18B27A1A37E4}" destId="{44B99602-E73F-48E8-9239-209476913868}" srcOrd="0" destOrd="0" presId="urn:microsoft.com/office/officeart/2005/8/layout/vList3"/>
    <dgm:cxn modelId="{0E9F4E66-4558-45E5-8181-F2FD65666E53}" type="presParOf" srcId="{EBDBBEA1-8888-4883-8E07-18B27A1A37E4}" destId="{06E8B0FB-F487-485B-86CC-04716A7DF5EC}"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BDC425C-40E9-4CE7-8DC3-7B364EF97B6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28911DBE-33E1-48B1-A179-1733D458DF98}">
      <dgm:prSet/>
      <dgm:spPr/>
      <dgm:t>
        <a:bodyPr/>
        <a:lstStyle/>
        <a:p>
          <a:pPr rtl="0"/>
          <a:r>
            <a:rPr lang="it-IT" dirty="0" smtClean="0"/>
            <a:t>CHE COSA OFFRIRE</a:t>
          </a:r>
          <a:endParaRPr lang="it-IT" dirty="0"/>
        </a:p>
      </dgm:t>
    </dgm:pt>
    <dgm:pt modelId="{AF537335-2772-4FA6-93AF-7887CDB6D061}" type="parTrans" cxnId="{1E856163-5265-4340-B6A4-D514DBCCE923}">
      <dgm:prSet/>
      <dgm:spPr/>
      <dgm:t>
        <a:bodyPr/>
        <a:lstStyle/>
        <a:p>
          <a:endParaRPr lang="it-IT"/>
        </a:p>
      </dgm:t>
    </dgm:pt>
    <dgm:pt modelId="{D6B2CACE-D1A7-41EF-BAE7-3838E57532B6}" type="sibTrans" cxnId="{1E856163-5265-4340-B6A4-D514DBCCE923}">
      <dgm:prSet/>
      <dgm:spPr/>
      <dgm:t>
        <a:bodyPr/>
        <a:lstStyle/>
        <a:p>
          <a:endParaRPr lang="it-IT"/>
        </a:p>
      </dgm:t>
    </dgm:pt>
    <dgm:pt modelId="{434E094E-2263-4A5F-B6AC-513699B10DBD}" type="pres">
      <dgm:prSet presAssocID="{3BDC425C-40E9-4CE7-8DC3-7B364EF97B6F}" presName="linearFlow" presStyleCnt="0">
        <dgm:presLayoutVars>
          <dgm:dir/>
          <dgm:resizeHandles val="exact"/>
        </dgm:presLayoutVars>
      </dgm:prSet>
      <dgm:spPr/>
      <dgm:t>
        <a:bodyPr/>
        <a:lstStyle/>
        <a:p>
          <a:endParaRPr lang="it-IT"/>
        </a:p>
      </dgm:t>
    </dgm:pt>
    <dgm:pt modelId="{C37A2D37-C04B-4002-937B-B8FC3DAA1D5F}" type="pres">
      <dgm:prSet presAssocID="{28911DBE-33E1-48B1-A179-1733D458DF98}" presName="composite" presStyleCnt="0"/>
      <dgm:spPr/>
    </dgm:pt>
    <dgm:pt modelId="{5E26DF1F-FB15-4C64-852B-E8AB98EDD4BD}" type="pres">
      <dgm:prSet presAssocID="{28911DBE-33E1-48B1-A179-1733D458DF98}"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A6AA04AF-F58D-4E8D-8B9C-188B3F5E2510}" type="pres">
      <dgm:prSet presAssocID="{28911DBE-33E1-48B1-A179-1733D458DF98}" presName="txShp" presStyleLbl="node1" presStyleIdx="0" presStyleCnt="1">
        <dgm:presLayoutVars>
          <dgm:bulletEnabled val="1"/>
        </dgm:presLayoutVars>
      </dgm:prSet>
      <dgm:spPr/>
      <dgm:t>
        <a:bodyPr/>
        <a:lstStyle/>
        <a:p>
          <a:endParaRPr lang="it-IT"/>
        </a:p>
      </dgm:t>
    </dgm:pt>
  </dgm:ptLst>
  <dgm:cxnLst>
    <dgm:cxn modelId="{D053B844-A73E-4D85-A13B-F4DA577AA111}" type="presOf" srcId="{3BDC425C-40E9-4CE7-8DC3-7B364EF97B6F}" destId="{434E094E-2263-4A5F-B6AC-513699B10DBD}" srcOrd="0" destOrd="0" presId="urn:microsoft.com/office/officeart/2005/8/layout/vList3"/>
    <dgm:cxn modelId="{FAAA64FB-C672-4587-A1F1-C5AE6BE20862}" type="presOf" srcId="{28911DBE-33E1-48B1-A179-1733D458DF98}" destId="{A6AA04AF-F58D-4E8D-8B9C-188B3F5E2510}" srcOrd="0" destOrd="0" presId="urn:microsoft.com/office/officeart/2005/8/layout/vList3"/>
    <dgm:cxn modelId="{1E856163-5265-4340-B6A4-D514DBCCE923}" srcId="{3BDC425C-40E9-4CE7-8DC3-7B364EF97B6F}" destId="{28911DBE-33E1-48B1-A179-1733D458DF98}" srcOrd="0" destOrd="0" parTransId="{AF537335-2772-4FA6-93AF-7887CDB6D061}" sibTransId="{D6B2CACE-D1A7-41EF-BAE7-3838E57532B6}"/>
    <dgm:cxn modelId="{E04BDE24-235D-4915-9305-19D327096624}" type="presParOf" srcId="{434E094E-2263-4A5F-B6AC-513699B10DBD}" destId="{C37A2D37-C04B-4002-937B-B8FC3DAA1D5F}" srcOrd="0" destOrd="0" presId="urn:microsoft.com/office/officeart/2005/8/layout/vList3"/>
    <dgm:cxn modelId="{D333D214-82F4-4C76-986B-E105849CF5CC}" type="presParOf" srcId="{C37A2D37-C04B-4002-937B-B8FC3DAA1D5F}" destId="{5E26DF1F-FB15-4C64-852B-E8AB98EDD4BD}" srcOrd="0" destOrd="0" presId="urn:microsoft.com/office/officeart/2005/8/layout/vList3"/>
    <dgm:cxn modelId="{E115D83D-2E9E-46CB-8D13-41C4B400CDF3}" type="presParOf" srcId="{C37A2D37-C04B-4002-937B-B8FC3DAA1D5F}" destId="{A6AA04AF-F58D-4E8D-8B9C-188B3F5E2510}"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FE54248-3A59-4DA0-8486-E75E29E0053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39AFBBD0-959E-45B0-91EF-928F7893BD46}">
      <dgm:prSet/>
      <dgm:spPr/>
      <dgm:t>
        <a:bodyPr/>
        <a:lstStyle/>
        <a:p>
          <a:pPr rtl="0"/>
          <a:r>
            <a:rPr lang="it-IT" dirty="0" smtClean="0"/>
            <a:t>CHE COSA OFFRIRE</a:t>
          </a:r>
          <a:endParaRPr lang="it-IT" dirty="0"/>
        </a:p>
      </dgm:t>
    </dgm:pt>
    <dgm:pt modelId="{67E34FD5-E0AC-4DEC-B03E-9AB4D10F1CFC}" type="parTrans" cxnId="{37D0A0E6-D29A-4175-A0EC-EFA171D66C57}">
      <dgm:prSet/>
      <dgm:spPr/>
      <dgm:t>
        <a:bodyPr/>
        <a:lstStyle/>
        <a:p>
          <a:endParaRPr lang="it-IT"/>
        </a:p>
      </dgm:t>
    </dgm:pt>
    <dgm:pt modelId="{A1F4CB1D-6C23-43E3-A9B7-88F4F68DA84A}" type="sibTrans" cxnId="{37D0A0E6-D29A-4175-A0EC-EFA171D66C57}">
      <dgm:prSet/>
      <dgm:spPr/>
      <dgm:t>
        <a:bodyPr/>
        <a:lstStyle/>
        <a:p>
          <a:endParaRPr lang="it-IT"/>
        </a:p>
      </dgm:t>
    </dgm:pt>
    <dgm:pt modelId="{60CCD116-95BA-47F7-960F-6B5CA840369C}" type="pres">
      <dgm:prSet presAssocID="{7FE54248-3A59-4DA0-8486-E75E29E0053A}" presName="linearFlow" presStyleCnt="0">
        <dgm:presLayoutVars>
          <dgm:dir/>
          <dgm:resizeHandles val="exact"/>
        </dgm:presLayoutVars>
      </dgm:prSet>
      <dgm:spPr/>
      <dgm:t>
        <a:bodyPr/>
        <a:lstStyle/>
        <a:p>
          <a:endParaRPr lang="it-IT"/>
        </a:p>
      </dgm:t>
    </dgm:pt>
    <dgm:pt modelId="{76E37EA9-EE79-47A9-9A93-DA9B56DD4304}" type="pres">
      <dgm:prSet presAssocID="{39AFBBD0-959E-45B0-91EF-928F7893BD46}" presName="composite" presStyleCnt="0"/>
      <dgm:spPr/>
    </dgm:pt>
    <dgm:pt modelId="{1186E644-1529-4EF3-A89F-4E3B44505E87}" type="pres">
      <dgm:prSet presAssocID="{39AFBBD0-959E-45B0-91EF-928F7893BD46}"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545916FE-85D3-4A8C-A28F-EE9DE2B2C281}" type="pres">
      <dgm:prSet presAssocID="{39AFBBD0-959E-45B0-91EF-928F7893BD46}" presName="txShp" presStyleLbl="node1" presStyleIdx="0" presStyleCnt="1">
        <dgm:presLayoutVars>
          <dgm:bulletEnabled val="1"/>
        </dgm:presLayoutVars>
      </dgm:prSet>
      <dgm:spPr/>
      <dgm:t>
        <a:bodyPr/>
        <a:lstStyle/>
        <a:p>
          <a:endParaRPr lang="it-IT"/>
        </a:p>
      </dgm:t>
    </dgm:pt>
  </dgm:ptLst>
  <dgm:cxnLst>
    <dgm:cxn modelId="{A74834DB-2B69-4A13-B39D-2D4B3CC39AC1}" type="presOf" srcId="{7FE54248-3A59-4DA0-8486-E75E29E0053A}" destId="{60CCD116-95BA-47F7-960F-6B5CA840369C}" srcOrd="0" destOrd="0" presId="urn:microsoft.com/office/officeart/2005/8/layout/vList3"/>
    <dgm:cxn modelId="{37D0A0E6-D29A-4175-A0EC-EFA171D66C57}" srcId="{7FE54248-3A59-4DA0-8486-E75E29E0053A}" destId="{39AFBBD0-959E-45B0-91EF-928F7893BD46}" srcOrd="0" destOrd="0" parTransId="{67E34FD5-E0AC-4DEC-B03E-9AB4D10F1CFC}" sibTransId="{A1F4CB1D-6C23-43E3-A9B7-88F4F68DA84A}"/>
    <dgm:cxn modelId="{5AE6ACEE-0B0A-4772-8A04-435A98BC9AB1}" type="presOf" srcId="{39AFBBD0-959E-45B0-91EF-928F7893BD46}" destId="{545916FE-85D3-4A8C-A28F-EE9DE2B2C281}" srcOrd="0" destOrd="0" presId="urn:microsoft.com/office/officeart/2005/8/layout/vList3"/>
    <dgm:cxn modelId="{116FDAD0-C047-4692-8162-B700292A205B}" type="presParOf" srcId="{60CCD116-95BA-47F7-960F-6B5CA840369C}" destId="{76E37EA9-EE79-47A9-9A93-DA9B56DD4304}" srcOrd="0" destOrd="0" presId="urn:microsoft.com/office/officeart/2005/8/layout/vList3"/>
    <dgm:cxn modelId="{4AFE8E6C-1B4F-4E94-BEB3-7E43E545223D}" type="presParOf" srcId="{76E37EA9-EE79-47A9-9A93-DA9B56DD4304}" destId="{1186E644-1529-4EF3-A89F-4E3B44505E87}" srcOrd="0" destOrd="0" presId="urn:microsoft.com/office/officeart/2005/8/layout/vList3"/>
    <dgm:cxn modelId="{16B73ACA-3167-4BE5-8680-3A8D62BF24DC}" type="presParOf" srcId="{76E37EA9-EE79-47A9-9A93-DA9B56DD4304}" destId="{545916FE-85D3-4A8C-A28F-EE9DE2B2C281}"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9EF62DA-5012-4835-83C5-52BAA88DB5B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86F35303-5531-44E3-8C76-4CAE5E83FE36}">
      <dgm:prSet/>
      <dgm:spPr/>
      <dgm:t>
        <a:bodyPr/>
        <a:lstStyle/>
        <a:p>
          <a:pPr rtl="0"/>
          <a:r>
            <a:rPr lang="it-IT" dirty="0" smtClean="0"/>
            <a:t>CHE COSA OFFRIRE</a:t>
          </a:r>
          <a:endParaRPr lang="it-IT" dirty="0"/>
        </a:p>
      </dgm:t>
    </dgm:pt>
    <dgm:pt modelId="{46C2A92C-7778-4351-9677-25FF3133B758}" type="parTrans" cxnId="{4378E9AB-71CC-490D-BFBA-AD3D2CA8011A}">
      <dgm:prSet/>
      <dgm:spPr/>
      <dgm:t>
        <a:bodyPr/>
        <a:lstStyle/>
        <a:p>
          <a:endParaRPr lang="it-IT"/>
        </a:p>
      </dgm:t>
    </dgm:pt>
    <dgm:pt modelId="{5E20C285-6028-41F3-A772-46DC88156A63}" type="sibTrans" cxnId="{4378E9AB-71CC-490D-BFBA-AD3D2CA8011A}">
      <dgm:prSet/>
      <dgm:spPr/>
      <dgm:t>
        <a:bodyPr/>
        <a:lstStyle/>
        <a:p>
          <a:endParaRPr lang="it-IT"/>
        </a:p>
      </dgm:t>
    </dgm:pt>
    <dgm:pt modelId="{E8BABB23-84A0-4393-92C9-11B007E22CA8}" type="pres">
      <dgm:prSet presAssocID="{F9EF62DA-5012-4835-83C5-52BAA88DB5B2}" presName="linearFlow" presStyleCnt="0">
        <dgm:presLayoutVars>
          <dgm:dir/>
          <dgm:resizeHandles val="exact"/>
        </dgm:presLayoutVars>
      </dgm:prSet>
      <dgm:spPr/>
      <dgm:t>
        <a:bodyPr/>
        <a:lstStyle/>
        <a:p>
          <a:endParaRPr lang="it-IT"/>
        </a:p>
      </dgm:t>
    </dgm:pt>
    <dgm:pt modelId="{54048EDB-EEAA-4F1B-BD89-CAD2FB53F705}" type="pres">
      <dgm:prSet presAssocID="{86F35303-5531-44E3-8C76-4CAE5E83FE36}" presName="composite" presStyleCnt="0"/>
      <dgm:spPr/>
    </dgm:pt>
    <dgm:pt modelId="{CDDFB643-9ADE-458D-8398-E56FC415D991}" type="pres">
      <dgm:prSet presAssocID="{86F35303-5531-44E3-8C76-4CAE5E83FE36}"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66954073-EF0D-47A3-ABEF-616422514F73}" type="pres">
      <dgm:prSet presAssocID="{86F35303-5531-44E3-8C76-4CAE5E83FE36}" presName="txShp" presStyleLbl="node1" presStyleIdx="0" presStyleCnt="1">
        <dgm:presLayoutVars>
          <dgm:bulletEnabled val="1"/>
        </dgm:presLayoutVars>
      </dgm:prSet>
      <dgm:spPr/>
      <dgm:t>
        <a:bodyPr/>
        <a:lstStyle/>
        <a:p>
          <a:endParaRPr lang="it-IT"/>
        </a:p>
      </dgm:t>
    </dgm:pt>
  </dgm:ptLst>
  <dgm:cxnLst>
    <dgm:cxn modelId="{8AB22F6D-EB37-452E-A4F2-D495D7835198}" type="presOf" srcId="{F9EF62DA-5012-4835-83C5-52BAA88DB5B2}" destId="{E8BABB23-84A0-4393-92C9-11B007E22CA8}" srcOrd="0" destOrd="0" presId="urn:microsoft.com/office/officeart/2005/8/layout/vList3"/>
    <dgm:cxn modelId="{4378E9AB-71CC-490D-BFBA-AD3D2CA8011A}" srcId="{F9EF62DA-5012-4835-83C5-52BAA88DB5B2}" destId="{86F35303-5531-44E3-8C76-4CAE5E83FE36}" srcOrd="0" destOrd="0" parTransId="{46C2A92C-7778-4351-9677-25FF3133B758}" sibTransId="{5E20C285-6028-41F3-A772-46DC88156A63}"/>
    <dgm:cxn modelId="{CBA5C15D-4372-4BFF-86DD-A7A2A003C104}" type="presOf" srcId="{86F35303-5531-44E3-8C76-4CAE5E83FE36}" destId="{66954073-EF0D-47A3-ABEF-616422514F73}" srcOrd="0" destOrd="0" presId="urn:microsoft.com/office/officeart/2005/8/layout/vList3"/>
    <dgm:cxn modelId="{AA5A2A3F-1C35-4023-84BF-3B8652749182}" type="presParOf" srcId="{E8BABB23-84A0-4393-92C9-11B007E22CA8}" destId="{54048EDB-EEAA-4F1B-BD89-CAD2FB53F705}" srcOrd="0" destOrd="0" presId="urn:microsoft.com/office/officeart/2005/8/layout/vList3"/>
    <dgm:cxn modelId="{F63E5EF1-990E-4029-B493-7A7EEACA2ACD}" type="presParOf" srcId="{54048EDB-EEAA-4F1B-BD89-CAD2FB53F705}" destId="{CDDFB643-9ADE-458D-8398-E56FC415D991}" srcOrd="0" destOrd="0" presId="urn:microsoft.com/office/officeart/2005/8/layout/vList3"/>
    <dgm:cxn modelId="{31D7C395-05CB-4127-8522-7B1B24D529B6}" type="presParOf" srcId="{54048EDB-EEAA-4F1B-BD89-CAD2FB53F705}" destId="{66954073-EF0D-47A3-ABEF-616422514F73}"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5E41792-1AB8-4201-A62E-EEA130CAB12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9F7406D5-D10A-47C5-89FA-3542AAB87F01}">
      <dgm:prSet/>
      <dgm:spPr/>
      <dgm:t>
        <a:bodyPr/>
        <a:lstStyle/>
        <a:p>
          <a:pPr rtl="0"/>
          <a:r>
            <a:rPr lang="it-IT" dirty="0" smtClean="0"/>
            <a:t>CHE COSA OFFRIRE</a:t>
          </a:r>
          <a:endParaRPr lang="it-IT" dirty="0"/>
        </a:p>
      </dgm:t>
    </dgm:pt>
    <dgm:pt modelId="{7A378171-D24B-4004-9500-6E963EF41491}" type="parTrans" cxnId="{A3EADA1B-6920-4C5E-843D-A064EF5EC1EC}">
      <dgm:prSet/>
      <dgm:spPr/>
      <dgm:t>
        <a:bodyPr/>
        <a:lstStyle/>
        <a:p>
          <a:endParaRPr lang="it-IT"/>
        </a:p>
      </dgm:t>
    </dgm:pt>
    <dgm:pt modelId="{5D0CCE5A-B16D-4880-BA23-D4E05E0A65DB}" type="sibTrans" cxnId="{A3EADA1B-6920-4C5E-843D-A064EF5EC1EC}">
      <dgm:prSet/>
      <dgm:spPr/>
      <dgm:t>
        <a:bodyPr/>
        <a:lstStyle/>
        <a:p>
          <a:endParaRPr lang="it-IT"/>
        </a:p>
      </dgm:t>
    </dgm:pt>
    <dgm:pt modelId="{F4436262-2D45-4A5B-B59A-A6CF8FCCEF25}" type="pres">
      <dgm:prSet presAssocID="{F5E41792-1AB8-4201-A62E-EEA130CAB127}" presName="linearFlow" presStyleCnt="0">
        <dgm:presLayoutVars>
          <dgm:dir/>
          <dgm:resizeHandles val="exact"/>
        </dgm:presLayoutVars>
      </dgm:prSet>
      <dgm:spPr/>
      <dgm:t>
        <a:bodyPr/>
        <a:lstStyle/>
        <a:p>
          <a:endParaRPr lang="it-IT"/>
        </a:p>
      </dgm:t>
    </dgm:pt>
    <dgm:pt modelId="{146480C4-722D-422B-A4FF-D4BD9DD8BB46}" type="pres">
      <dgm:prSet presAssocID="{9F7406D5-D10A-47C5-89FA-3542AAB87F01}" presName="composite" presStyleCnt="0"/>
      <dgm:spPr/>
    </dgm:pt>
    <dgm:pt modelId="{8E1A3C73-28CE-4610-B5FD-CD498C4B83B4}" type="pres">
      <dgm:prSet presAssocID="{9F7406D5-D10A-47C5-89FA-3542AAB87F01}"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7D27A5FC-5DE3-44B4-957C-26B56FB03744}" type="pres">
      <dgm:prSet presAssocID="{9F7406D5-D10A-47C5-89FA-3542AAB87F01}" presName="txShp" presStyleLbl="node1" presStyleIdx="0" presStyleCnt="1">
        <dgm:presLayoutVars>
          <dgm:bulletEnabled val="1"/>
        </dgm:presLayoutVars>
      </dgm:prSet>
      <dgm:spPr/>
      <dgm:t>
        <a:bodyPr/>
        <a:lstStyle/>
        <a:p>
          <a:endParaRPr lang="it-IT"/>
        </a:p>
      </dgm:t>
    </dgm:pt>
  </dgm:ptLst>
  <dgm:cxnLst>
    <dgm:cxn modelId="{66AC4385-5D4E-4DC5-AE63-0A5F7AB0E803}" type="presOf" srcId="{F5E41792-1AB8-4201-A62E-EEA130CAB127}" destId="{F4436262-2D45-4A5B-B59A-A6CF8FCCEF25}" srcOrd="0" destOrd="0" presId="urn:microsoft.com/office/officeart/2005/8/layout/vList3"/>
    <dgm:cxn modelId="{A3EADA1B-6920-4C5E-843D-A064EF5EC1EC}" srcId="{F5E41792-1AB8-4201-A62E-EEA130CAB127}" destId="{9F7406D5-D10A-47C5-89FA-3542AAB87F01}" srcOrd="0" destOrd="0" parTransId="{7A378171-D24B-4004-9500-6E963EF41491}" sibTransId="{5D0CCE5A-B16D-4880-BA23-D4E05E0A65DB}"/>
    <dgm:cxn modelId="{95EB5807-2537-44E1-A351-C8C7505C5C13}" type="presOf" srcId="{9F7406D5-D10A-47C5-89FA-3542AAB87F01}" destId="{7D27A5FC-5DE3-44B4-957C-26B56FB03744}" srcOrd="0" destOrd="0" presId="urn:microsoft.com/office/officeart/2005/8/layout/vList3"/>
    <dgm:cxn modelId="{AF8DD988-F222-41C4-B828-A6D2C9CEF6EF}" type="presParOf" srcId="{F4436262-2D45-4A5B-B59A-A6CF8FCCEF25}" destId="{146480C4-722D-422B-A4FF-D4BD9DD8BB46}" srcOrd="0" destOrd="0" presId="urn:microsoft.com/office/officeart/2005/8/layout/vList3"/>
    <dgm:cxn modelId="{2DA0D9F6-AB4E-4A0F-AC66-691B15898396}" type="presParOf" srcId="{146480C4-722D-422B-A4FF-D4BD9DD8BB46}" destId="{8E1A3C73-28CE-4610-B5FD-CD498C4B83B4}" srcOrd="0" destOrd="0" presId="urn:microsoft.com/office/officeart/2005/8/layout/vList3"/>
    <dgm:cxn modelId="{3B5E6D6A-0CC4-4A79-A996-6FF87A5E9D10}" type="presParOf" srcId="{146480C4-722D-422B-A4FF-D4BD9DD8BB46}" destId="{7D27A5FC-5DE3-44B4-957C-26B56FB0374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5E41792-1AB8-4201-A62E-EEA130CAB12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9F7406D5-D10A-47C5-89FA-3542AAB87F01}">
      <dgm:prSet/>
      <dgm:spPr/>
      <dgm:t>
        <a:bodyPr/>
        <a:lstStyle/>
        <a:p>
          <a:pPr rtl="0"/>
          <a:r>
            <a:rPr lang="it-IT" dirty="0" smtClean="0"/>
            <a:t>DRONI</a:t>
          </a:r>
          <a:endParaRPr lang="it-IT" dirty="0"/>
        </a:p>
      </dgm:t>
    </dgm:pt>
    <dgm:pt modelId="{7A378171-D24B-4004-9500-6E963EF41491}" type="parTrans" cxnId="{A3EADA1B-6920-4C5E-843D-A064EF5EC1EC}">
      <dgm:prSet/>
      <dgm:spPr/>
      <dgm:t>
        <a:bodyPr/>
        <a:lstStyle/>
        <a:p>
          <a:endParaRPr lang="it-IT"/>
        </a:p>
      </dgm:t>
    </dgm:pt>
    <dgm:pt modelId="{5D0CCE5A-B16D-4880-BA23-D4E05E0A65DB}" type="sibTrans" cxnId="{A3EADA1B-6920-4C5E-843D-A064EF5EC1EC}">
      <dgm:prSet/>
      <dgm:spPr/>
      <dgm:t>
        <a:bodyPr/>
        <a:lstStyle/>
        <a:p>
          <a:endParaRPr lang="it-IT"/>
        </a:p>
      </dgm:t>
    </dgm:pt>
    <dgm:pt modelId="{F4436262-2D45-4A5B-B59A-A6CF8FCCEF25}" type="pres">
      <dgm:prSet presAssocID="{F5E41792-1AB8-4201-A62E-EEA130CAB127}" presName="linearFlow" presStyleCnt="0">
        <dgm:presLayoutVars>
          <dgm:dir/>
          <dgm:resizeHandles val="exact"/>
        </dgm:presLayoutVars>
      </dgm:prSet>
      <dgm:spPr/>
      <dgm:t>
        <a:bodyPr/>
        <a:lstStyle/>
        <a:p>
          <a:endParaRPr lang="it-IT"/>
        </a:p>
      </dgm:t>
    </dgm:pt>
    <dgm:pt modelId="{146480C4-722D-422B-A4FF-D4BD9DD8BB46}" type="pres">
      <dgm:prSet presAssocID="{9F7406D5-D10A-47C5-89FA-3542AAB87F01}" presName="composite" presStyleCnt="0"/>
      <dgm:spPr/>
    </dgm:pt>
    <dgm:pt modelId="{8E1A3C73-28CE-4610-B5FD-CD498C4B83B4}" type="pres">
      <dgm:prSet presAssocID="{9F7406D5-D10A-47C5-89FA-3542AAB87F01}"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7D27A5FC-5DE3-44B4-957C-26B56FB03744}" type="pres">
      <dgm:prSet presAssocID="{9F7406D5-D10A-47C5-89FA-3542AAB87F01}" presName="txShp" presStyleLbl="node1" presStyleIdx="0" presStyleCnt="1">
        <dgm:presLayoutVars>
          <dgm:bulletEnabled val="1"/>
        </dgm:presLayoutVars>
      </dgm:prSet>
      <dgm:spPr/>
      <dgm:t>
        <a:bodyPr/>
        <a:lstStyle/>
        <a:p>
          <a:endParaRPr lang="it-IT"/>
        </a:p>
      </dgm:t>
    </dgm:pt>
  </dgm:ptLst>
  <dgm:cxnLst>
    <dgm:cxn modelId="{A3EADA1B-6920-4C5E-843D-A064EF5EC1EC}" srcId="{F5E41792-1AB8-4201-A62E-EEA130CAB127}" destId="{9F7406D5-D10A-47C5-89FA-3542AAB87F01}" srcOrd="0" destOrd="0" parTransId="{7A378171-D24B-4004-9500-6E963EF41491}" sibTransId="{5D0CCE5A-B16D-4880-BA23-D4E05E0A65DB}"/>
    <dgm:cxn modelId="{CD42F319-9CB2-4F0F-8320-087BDB0390AD}" type="presOf" srcId="{F5E41792-1AB8-4201-A62E-EEA130CAB127}" destId="{F4436262-2D45-4A5B-B59A-A6CF8FCCEF25}" srcOrd="0" destOrd="0" presId="urn:microsoft.com/office/officeart/2005/8/layout/vList3"/>
    <dgm:cxn modelId="{DB81CB7B-6DA8-4A00-BD1B-390E2E3F9DEF}" type="presOf" srcId="{9F7406D5-D10A-47C5-89FA-3542AAB87F01}" destId="{7D27A5FC-5DE3-44B4-957C-26B56FB03744}" srcOrd="0" destOrd="0" presId="urn:microsoft.com/office/officeart/2005/8/layout/vList3"/>
    <dgm:cxn modelId="{F1966612-2107-47E1-BCCE-932CFC4D3F60}" type="presParOf" srcId="{F4436262-2D45-4A5B-B59A-A6CF8FCCEF25}" destId="{146480C4-722D-422B-A4FF-D4BD9DD8BB46}" srcOrd="0" destOrd="0" presId="urn:microsoft.com/office/officeart/2005/8/layout/vList3"/>
    <dgm:cxn modelId="{3F5FCFEE-A612-4B6C-BEB1-40997A23D638}" type="presParOf" srcId="{146480C4-722D-422B-A4FF-D4BD9DD8BB46}" destId="{8E1A3C73-28CE-4610-B5FD-CD498C4B83B4}" srcOrd="0" destOrd="0" presId="urn:microsoft.com/office/officeart/2005/8/layout/vList3"/>
    <dgm:cxn modelId="{954152EA-CE3F-4EDE-9191-516495F53ED6}" type="presParOf" srcId="{146480C4-722D-422B-A4FF-D4BD9DD8BB46}" destId="{7D27A5FC-5DE3-44B4-957C-26B56FB0374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5E41792-1AB8-4201-A62E-EEA130CAB12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9F7406D5-D10A-47C5-89FA-3542AAB87F01}">
      <dgm:prSet/>
      <dgm:spPr/>
      <dgm:t>
        <a:bodyPr/>
        <a:lstStyle/>
        <a:p>
          <a:pPr rtl="0"/>
          <a:r>
            <a:rPr lang="it-IT" dirty="0" smtClean="0"/>
            <a:t>DRONI</a:t>
          </a:r>
          <a:endParaRPr lang="it-IT" dirty="0"/>
        </a:p>
      </dgm:t>
    </dgm:pt>
    <dgm:pt modelId="{7A378171-D24B-4004-9500-6E963EF41491}" type="parTrans" cxnId="{A3EADA1B-6920-4C5E-843D-A064EF5EC1EC}">
      <dgm:prSet/>
      <dgm:spPr/>
      <dgm:t>
        <a:bodyPr/>
        <a:lstStyle/>
        <a:p>
          <a:endParaRPr lang="it-IT"/>
        </a:p>
      </dgm:t>
    </dgm:pt>
    <dgm:pt modelId="{5D0CCE5A-B16D-4880-BA23-D4E05E0A65DB}" type="sibTrans" cxnId="{A3EADA1B-6920-4C5E-843D-A064EF5EC1EC}">
      <dgm:prSet/>
      <dgm:spPr/>
      <dgm:t>
        <a:bodyPr/>
        <a:lstStyle/>
        <a:p>
          <a:endParaRPr lang="it-IT"/>
        </a:p>
      </dgm:t>
    </dgm:pt>
    <dgm:pt modelId="{F4436262-2D45-4A5B-B59A-A6CF8FCCEF25}" type="pres">
      <dgm:prSet presAssocID="{F5E41792-1AB8-4201-A62E-EEA130CAB127}" presName="linearFlow" presStyleCnt="0">
        <dgm:presLayoutVars>
          <dgm:dir/>
          <dgm:resizeHandles val="exact"/>
        </dgm:presLayoutVars>
      </dgm:prSet>
      <dgm:spPr/>
      <dgm:t>
        <a:bodyPr/>
        <a:lstStyle/>
        <a:p>
          <a:endParaRPr lang="it-IT"/>
        </a:p>
      </dgm:t>
    </dgm:pt>
    <dgm:pt modelId="{146480C4-722D-422B-A4FF-D4BD9DD8BB46}" type="pres">
      <dgm:prSet presAssocID="{9F7406D5-D10A-47C5-89FA-3542AAB87F01}" presName="composite" presStyleCnt="0"/>
      <dgm:spPr/>
    </dgm:pt>
    <dgm:pt modelId="{8E1A3C73-28CE-4610-B5FD-CD498C4B83B4}" type="pres">
      <dgm:prSet presAssocID="{9F7406D5-D10A-47C5-89FA-3542AAB87F01}"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7D27A5FC-5DE3-44B4-957C-26B56FB03744}" type="pres">
      <dgm:prSet presAssocID="{9F7406D5-D10A-47C5-89FA-3542AAB87F01}" presName="txShp" presStyleLbl="node1" presStyleIdx="0" presStyleCnt="1">
        <dgm:presLayoutVars>
          <dgm:bulletEnabled val="1"/>
        </dgm:presLayoutVars>
      </dgm:prSet>
      <dgm:spPr/>
      <dgm:t>
        <a:bodyPr/>
        <a:lstStyle/>
        <a:p>
          <a:endParaRPr lang="it-IT"/>
        </a:p>
      </dgm:t>
    </dgm:pt>
  </dgm:ptLst>
  <dgm:cxnLst>
    <dgm:cxn modelId="{B56DDA83-D1EE-4D37-A810-6186DE4743D3}" type="presOf" srcId="{F5E41792-1AB8-4201-A62E-EEA130CAB127}" destId="{F4436262-2D45-4A5B-B59A-A6CF8FCCEF25}" srcOrd="0" destOrd="0" presId="urn:microsoft.com/office/officeart/2005/8/layout/vList3"/>
    <dgm:cxn modelId="{A3EADA1B-6920-4C5E-843D-A064EF5EC1EC}" srcId="{F5E41792-1AB8-4201-A62E-EEA130CAB127}" destId="{9F7406D5-D10A-47C5-89FA-3542AAB87F01}" srcOrd="0" destOrd="0" parTransId="{7A378171-D24B-4004-9500-6E963EF41491}" sibTransId="{5D0CCE5A-B16D-4880-BA23-D4E05E0A65DB}"/>
    <dgm:cxn modelId="{8B22EB70-D2FA-48E2-9B93-FBE6E438D3A1}" type="presOf" srcId="{9F7406D5-D10A-47C5-89FA-3542AAB87F01}" destId="{7D27A5FC-5DE3-44B4-957C-26B56FB03744}" srcOrd="0" destOrd="0" presId="urn:microsoft.com/office/officeart/2005/8/layout/vList3"/>
    <dgm:cxn modelId="{9D29FBFC-5D20-46BE-83E0-FAB77535C114}" type="presParOf" srcId="{F4436262-2D45-4A5B-B59A-A6CF8FCCEF25}" destId="{146480C4-722D-422B-A4FF-D4BD9DD8BB46}" srcOrd="0" destOrd="0" presId="urn:microsoft.com/office/officeart/2005/8/layout/vList3"/>
    <dgm:cxn modelId="{060435C8-7718-47B0-B576-B9F98674A69B}" type="presParOf" srcId="{146480C4-722D-422B-A4FF-D4BD9DD8BB46}" destId="{8E1A3C73-28CE-4610-B5FD-CD498C4B83B4}" srcOrd="0" destOrd="0" presId="urn:microsoft.com/office/officeart/2005/8/layout/vList3"/>
    <dgm:cxn modelId="{CF8E297C-FBF5-4536-A949-32E2294DBA9E}" type="presParOf" srcId="{146480C4-722D-422B-A4FF-D4BD9DD8BB46}" destId="{7D27A5FC-5DE3-44B4-957C-26B56FB0374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5E41792-1AB8-4201-A62E-EEA130CAB12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9F7406D5-D10A-47C5-89FA-3542AAB87F01}">
      <dgm:prSet/>
      <dgm:spPr/>
      <dgm:t>
        <a:bodyPr/>
        <a:lstStyle/>
        <a:p>
          <a:pPr rtl="0"/>
          <a:r>
            <a:rPr lang="it-IT" dirty="0" smtClean="0"/>
            <a:t>DRONI</a:t>
          </a:r>
          <a:endParaRPr lang="it-IT" dirty="0"/>
        </a:p>
      </dgm:t>
    </dgm:pt>
    <dgm:pt modelId="{7A378171-D24B-4004-9500-6E963EF41491}" type="parTrans" cxnId="{A3EADA1B-6920-4C5E-843D-A064EF5EC1EC}">
      <dgm:prSet/>
      <dgm:spPr/>
      <dgm:t>
        <a:bodyPr/>
        <a:lstStyle/>
        <a:p>
          <a:endParaRPr lang="it-IT"/>
        </a:p>
      </dgm:t>
    </dgm:pt>
    <dgm:pt modelId="{5D0CCE5A-B16D-4880-BA23-D4E05E0A65DB}" type="sibTrans" cxnId="{A3EADA1B-6920-4C5E-843D-A064EF5EC1EC}">
      <dgm:prSet/>
      <dgm:spPr/>
      <dgm:t>
        <a:bodyPr/>
        <a:lstStyle/>
        <a:p>
          <a:endParaRPr lang="it-IT"/>
        </a:p>
      </dgm:t>
    </dgm:pt>
    <dgm:pt modelId="{F4436262-2D45-4A5B-B59A-A6CF8FCCEF25}" type="pres">
      <dgm:prSet presAssocID="{F5E41792-1AB8-4201-A62E-EEA130CAB127}" presName="linearFlow" presStyleCnt="0">
        <dgm:presLayoutVars>
          <dgm:dir/>
          <dgm:resizeHandles val="exact"/>
        </dgm:presLayoutVars>
      </dgm:prSet>
      <dgm:spPr/>
      <dgm:t>
        <a:bodyPr/>
        <a:lstStyle/>
        <a:p>
          <a:endParaRPr lang="it-IT"/>
        </a:p>
      </dgm:t>
    </dgm:pt>
    <dgm:pt modelId="{146480C4-722D-422B-A4FF-D4BD9DD8BB46}" type="pres">
      <dgm:prSet presAssocID="{9F7406D5-D10A-47C5-89FA-3542AAB87F01}" presName="composite" presStyleCnt="0"/>
      <dgm:spPr/>
    </dgm:pt>
    <dgm:pt modelId="{8E1A3C73-28CE-4610-B5FD-CD498C4B83B4}" type="pres">
      <dgm:prSet presAssocID="{9F7406D5-D10A-47C5-89FA-3542AAB87F01}"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7D27A5FC-5DE3-44B4-957C-26B56FB03744}" type="pres">
      <dgm:prSet presAssocID="{9F7406D5-D10A-47C5-89FA-3542AAB87F01}" presName="txShp" presStyleLbl="node1" presStyleIdx="0" presStyleCnt="1">
        <dgm:presLayoutVars>
          <dgm:bulletEnabled val="1"/>
        </dgm:presLayoutVars>
      </dgm:prSet>
      <dgm:spPr/>
      <dgm:t>
        <a:bodyPr/>
        <a:lstStyle/>
        <a:p>
          <a:endParaRPr lang="it-IT"/>
        </a:p>
      </dgm:t>
    </dgm:pt>
  </dgm:ptLst>
  <dgm:cxnLst>
    <dgm:cxn modelId="{A3EADA1B-6920-4C5E-843D-A064EF5EC1EC}" srcId="{F5E41792-1AB8-4201-A62E-EEA130CAB127}" destId="{9F7406D5-D10A-47C5-89FA-3542AAB87F01}" srcOrd="0" destOrd="0" parTransId="{7A378171-D24B-4004-9500-6E963EF41491}" sibTransId="{5D0CCE5A-B16D-4880-BA23-D4E05E0A65DB}"/>
    <dgm:cxn modelId="{43F85D70-B480-40F3-A854-6F00D5885CDA}" type="presOf" srcId="{F5E41792-1AB8-4201-A62E-EEA130CAB127}" destId="{F4436262-2D45-4A5B-B59A-A6CF8FCCEF25}" srcOrd="0" destOrd="0" presId="urn:microsoft.com/office/officeart/2005/8/layout/vList3"/>
    <dgm:cxn modelId="{10549F0B-BF62-431B-BF27-70924A9153BB}" type="presOf" srcId="{9F7406D5-D10A-47C5-89FA-3542AAB87F01}" destId="{7D27A5FC-5DE3-44B4-957C-26B56FB03744}" srcOrd="0" destOrd="0" presId="urn:microsoft.com/office/officeart/2005/8/layout/vList3"/>
    <dgm:cxn modelId="{04C59EE8-85A1-411B-8833-DB7920EF0C7B}" type="presParOf" srcId="{F4436262-2D45-4A5B-B59A-A6CF8FCCEF25}" destId="{146480C4-722D-422B-A4FF-D4BD9DD8BB46}" srcOrd="0" destOrd="0" presId="urn:microsoft.com/office/officeart/2005/8/layout/vList3"/>
    <dgm:cxn modelId="{67A0D563-9A71-41E5-A1B2-BC264C6FEF8A}" type="presParOf" srcId="{146480C4-722D-422B-A4FF-D4BD9DD8BB46}" destId="{8E1A3C73-28CE-4610-B5FD-CD498C4B83B4}" srcOrd="0" destOrd="0" presId="urn:microsoft.com/office/officeart/2005/8/layout/vList3"/>
    <dgm:cxn modelId="{341C6AC6-E20C-4B10-8073-8F607E78D6A4}" type="presParOf" srcId="{146480C4-722D-422B-A4FF-D4BD9DD8BB46}" destId="{7D27A5FC-5DE3-44B4-957C-26B56FB0374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5E41792-1AB8-4201-A62E-EEA130CAB12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9F7406D5-D10A-47C5-89FA-3542AAB87F01}">
      <dgm:prSet/>
      <dgm:spPr/>
      <dgm:t>
        <a:bodyPr/>
        <a:lstStyle/>
        <a:p>
          <a:pPr rtl="0"/>
          <a:r>
            <a:rPr lang="it-IT" dirty="0" smtClean="0"/>
            <a:t>DRONI</a:t>
          </a:r>
          <a:endParaRPr lang="it-IT" dirty="0"/>
        </a:p>
      </dgm:t>
    </dgm:pt>
    <dgm:pt modelId="{7A378171-D24B-4004-9500-6E963EF41491}" type="parTrans" cxnId="{A3EADA1B-6920-4C5E-843D-A064EF5EC1EC}">
      <dgm:prSet/>
      <dgm:spPr/>
      <dgm:t>
        <a:bodyPr/>
        <a:lstStyle/>
        <a:p>
          <a:endParaRPr lang="it-IT"/>
        </a:p>
      </dgm:t>
    </dgm:pt>
    <dgm:pt modelId="{5D0CCE5A-B16D-4880-BA23-D4E05E0A65DB}" type="sibTrans" cxnId="{A3EADA1B-6920-4C5E-843D-A064EF5EC1EC}">
      <dgm:prSet/>
      <dgm:spPr/>
      <dgm:t>
        <a:bodyPr/>
        <a:lstStyle/>
        <a:p>
          <a:endParaRPr lang="it-IT"/>
        </a:p>
      </dgm:t>
    </dgm:pt>
    <dgm:pt modelId="{F4436262-2D45-4A5B-B59A-A6CF8FCCEF25}" type="pres">
      <dgm:prSet presAssocID="{F5E41792-1AB8-4201-A62E-EEA130CAB127}" presName="linearFlow" presStyleCnt="0">
        <dgm:presLayoutVars>
          <dgm:dir/>
          <dgm:resizeHandles val="exact"/>
        </dgm:presLayoutVars>
      </dgm:prSet>
      <dgm:spPr/>
      <dgm:t>
        <a:bodyPr/>
        <a:lstStyle/>
        <a:p>
          <a:endParaRPr lang="it-IT"/>
        </a:p>
      </dgm:t>
    </dgm:pt>
    <dgm:pt modelId="{146480C4-722D-422B-A4FF-D4BD9DD8BB46}" type="pres">
      <dgm:prSet presAssocID="{9F7406D5-D10A-47C5-89FA-3542AAB87F01}" presName="composite" presStyleCnt="0"/>
      <dgm:spPr/>
    </dgm:pt>
    <dgm:pt modelId="{8E1A3C73-28CE-4610-B5FD-CD498C4B83B4}" type="pres">
      <dgm:prSet presAssocID="{9F7406D5-D10A-47C5-89FA-3542AAB87F01}"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7D27A5FC-5DE3-44B4-957C-26B56FB03744}" type="pres">
      <dgm:prSet presAssocID="{9F7406D5-D10A-47C5-89FA-3542AAB87F01}" presName="txShp" presStyleLbl="node1" presStyleIdx="0" presStyleCnt="1">
        <dgm:presLayoutVars>
          <dgm:bulletEnabled val="1"/>
        </dgm:presLayoutVars>
      </dgm:prSet>
      <dgm:spPr/>
      <dgm:t>
        <a:bodyPr/>
        <a:lstStyle/>
        <a:p>
          <a:endParaRPr lang="it-IT"/>
        </a:p>
      </dgm:t>
    </dgm:pt>
  </dgm:ptLst>
  <dgm:cxnLst>
    <dgm:cxn modelId="{70D6D7FC-9E0D-4FCD-A3A5-F40D667370B8}" type="presOf" srcId="{F5E41792-1AB8-4201-A62E-EEA130CAB127}" destId="{F4436262-2D45-4A5B-B59A-A6CF8FCCEF25}" srcOrd="0" destOrd="0" presId="urn:microsoft.com/office/officeart/2005/8/layout/vList3"/>
    <dgm:cxn modelId="{A3EADA1B-6920-4C5E-843D-A064EF5EC1EC}" srcId="{F5E41792-1AB8-4201-A62E-EEA130CAB127}" destId="{9F7406D5-D10A-47C5-89FA-3542AAB87F01}" srcOrd="0" destOrd="0" parTransId="{7A378171-D24B-4004-9500-6E963EF41491}" sibTransId="{5D0CCE5A-B16D-4880-BA23-D4E05E0A65DB}"/>
    <dgm:cxn modelId="{EFEC9045-C789-41DE-A909-B6C8ADA25C9B}" type="presOf" srcId="{9F7406D5-D10A-47C5-89FA-3542AAB87F01}" destId="{7D27A5FC-5DE3-44B4-957C-26B56FB03744}" srcOrd="0" destOrd="0" presId="urn:microsoft.com/office/officeart/2005/8/layout/vList3"/>
    <dgm:cxn modelId="{B4370A6C-26F4-4B36-BDFF-015E36596808}" type="presParOf" srcId="{F4436262-2D45-4A5B-B59A-A6CF8FCCEF25}" destId="{146480C4-722D-422B-A4FF-D4BD9DD8BB46}" srcOrd="0" destOrd="0" presId="urn:microsoft.com/office/officeart/2005/8/layout/vList3"/>
    <dgm:cxn modelId="{D6CC328C-B527-4FA2-8CAD-B158D5F2D229}" type="presParOf" srcId="{146480C4-722D-422B-A4FF-D4BD9DD8BB46}" destId="{8E1A3C73-28CE-4610-B5FD-CD498C4B83B4}" srcOrd="0" destOrd="0" presId="urn:microsoft.com/office/officeart/2005/8/layout/vList3"/>
    <dgm:cxn modelId="{9B69713D-6A19-4C74-A2A2-E5FA60C5FE7E}" type="presParOf" srcId="{146480C4-722D-422B-A4FF-D4BD9DD8BB46}" destId="{7D27A5FC-5DE3-44B4-957C-26B56FB0374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BA10B6-7929-4F0D-83EA-190F4990593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2AD45700-E96F-4FBF-8C99-E46A2E2AF4E0}">
      <dgm:prSet/>
      <dgm:spPr/>
      <dgm:t>
        <a:bodyPr/>
        <a:lstStyle/>
        <a:p>
          <a:pPr rtl="0"/>
          <a:endParaRPr lang="it-IT" dirty="0"/>
        </a:p>
      </dgm:t>
    </dgm:pt>
    <dgm:pt modelId="{76F49FFE-21CA-4579-8F23-515195626997}" type="parTrans" cxnId="{1376C855-0530-4777-B2B8-A4436516A628}">
      <dgm:prSet/>
      <dgm:spPr/>
      <dgm:t>
        <a:bodyPr/>
        <a:lstStyle/>
        <a:p>
          <a:endParaRPr lang="it-IT"/>
        </a:p>
      </dgm:t>
    </dgm:pt>
    <dgm:pt modelId="{5F623F37-027E-4431-8859-944982C7CA09}" type="sibTrans" cxnId="{1376C855-0530-4777-B2B8-A4436516A628}">
      <dgm:prSet/>
      <dgm:spPr/>
      <dgm:t>
        <a:bodyPr/>
        <a:lstStyle/>
        <a:p>
          <a:endParaRPr lang="it-IT"/>
        </a:p>
      </dgm:t>
    </dgm:pt>
    <dgm:pt modelId="{6535C95B-B8BA-48A7-BB5E-F0074FA923D4}" type="pres">
      <dgm:prSet presAssocID="{4CBA10B6-7929-4F0D-83EA-190F4990593A}" presName="linearFlow" presStyleCnt="0">
        <dgm:presLayoutVars>
          <dgm:dir/>
          <dgm:resizeHandles val="exact"/>
        </dgm:presLayoutVars>
      </dgm:prSet>
      <dgm:spPr/>
      <dgm:t>
        <a:bodyPr/>
        <a:lstStyle/>
        <a:p>
          <a:endParaRPr lang="it-IT"/>
        </a:p>
      </dgm:t>
    </dgm:pt>
    <dgm:pt modelId="{4D28A329-31D8-4CE0-8BC2-D2F91AB92E52}" type="pres">
      <dgm:prSet presAssocID="{2AD45700-E96F-4FBF-8C99-E46A2E2AF4E0}" presName="composite" presStyleCnt="0"/>
      <dgm:spPr/>
    </dgm:pt>
    <dgm:pt modelId="{C56AF08F-8764-433F-8FB4-C3CAB61DD593}" type="pres">
      <dgm:prSet presAssocID="{2AD45700-E96F-4FBF-8C99-E46A2E2AF4E0}"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60E27801-F817-4340-8EDC-CF630D30F634}" type="pres">
      <dgm:prSet presAssocID="{2AD45700-E96F-4FBF-8C99-E46A2E2AF4E0}" presName="txShp" presStyleLbl="node1" presStyleIdx="0" presStyleCnt="1">
        <dgm:presLayoutVars>
          <dgm:bulletEnabled val="1"/>
        </dgm:presLayoutVars>
      </dgm:prSet>
      <dgm:spPr/>
      <dgm:t>
        <a:bodyPr/>
        <a:lstStyle/>
        <a:p>
          <a:endParaRPr lang="it-IT"/>
        </a:p>
      </dgm:t>
    </dgm:pt>
  </dgm:ptLst>
  <dgm:cxnLst>
    <dgm:cxn modelId="{627081A5-E83F-4FD4-86EE-71A9C3845E9A}" type="presOf" srcId="{4CBA10B6-7929-4F0D-83EA-190F4990593A}" destId="{6535C95B-B8BA-48A7-BB5E-F0074FA923D4}" srcOrd="0" destOrd="0" presId="urn:microsoft.com/office/officeart/2005/8/layout/vList3"/>
    <dgm:cxn modelId="{4A1164A8-ECFA-4A41-8059-BF09D0757E8F}" type="presOf" srcId="{2AD45700-E96F-4FBF-8C99-E46A2E2AF4E0}" destId="{60E27801-F817-4340-8EDC-CF630D30F634}" srcOrd="0" destOrd="0" presId="urn:microsoft.com/office/officeart/2005/8/layout/vList3"/>
    <dgm:cxn modelId="{1376C855-0530-4777-B2B8-A4436516A628}" srcId="{4CBA10B6-7929-4F0D-83EA-190F4990593A}" destId="{2AD45700-E96F-4FBF-8C99-E46A2E2AF4E0}" srcOrd="0" destOrd="0" parTransId="{76F49FFE-21CA-4579-8F23-515195626997}" sibTransId="{5F623F37-027E-4431-8859-944982C7CA09}"/>
    <dgm:cxn modelId="{61D7E12D-EC00-4737-B97C-2F3295E552DE}" type="presParOf" srcId="{6535C95B-B8BA-48A7-BB5E-F0074FA923D4}" destId="{4D28A329-31D8-4CE0-8BC2-D2F91AB92E52}" srcOrd="0" destOrd="0" presId="urn:microsoft.com/office/officeart/2005/8/layout/vList3"/>
    <dgm:cxn modelId="{CC914468-7264-4ABB-A060-B4B70D0051BA}" type="presParOf" srcId="{4D28A329-31D8-4CE0-8BC2-D2F91AB92E52}" destId="{C56AF08F-8764-433F-8FB4-C3CAB61DD593}" srcOrd="0" destOrd="0" presId="urn:microsoft.com/office/officeart/2005/8/layout/vList3"/>
    <dgm:cxn modelId="{6C84DA77-0248-44B8-80F6-DF581F228848}" type="presParOf" srcId="{4D28A329-31D8-4CE0-8BC2-D2F91AB92E52}" destId="{60E27801-F817-4340-8EDC-CF630D30F634}"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5E41792-1AB8-4201-A62E-EEA130CAB12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9F7406D5-D10A-47C5-89FA-3542AAB87F01}">
      <dgm:prSet/>
      <dgm:spPr/>
      <dgm:t>
        <a:bodyPr/>
        <a:lstStyle/>
        <a:p>
          <a:pPr rtl="0"/>
          <a:r>
            <a:rPr lang="it-IT" dirty="0" smtClean="0"/>
            <a:t>DRONI</a:t>
          </a:r>
          <a:endParaRPr lang="it-IT" dirty="0"/>
        </a:p>
      </dgm:t>
    </dgm:pt>
    <dgm:pt modelId="{7A378171-D24B-4004-9500-6E963EF41491}" type="parTrans" cxnId="{A3EADA1B-6920-4C5E-843D-A064EF5EC1EC}">
      <dgm:prSet/>
      <dgm:spPr/>
      <dgm:t>
        <a:bodyPr/>
        <a:lstStyle/>
        <a:p>
          <a:endParaRPr lang="it-IT"/>
        </a:p>
      </dgm:t>
    </dgm:pt>
    <dgm:pt modelId="{5D0CCE5A-B16D-4880-BA23-D4E05E0A65DB}" type="sibTrans" cxnId="{A3EADA1B-6920-4C5E-843D-A064EF5EC1EC}">
      <dgm:prSet/>
      <dgm:spPr/>
      <dgm:t>
        <a:bodyPr/>
        <a:lstStyle/>
        <a:p>
          <a:endParaRPr lang="it-IT"/>
        </a:p>
      </dgm:t>
    </dgm:pt>
    <dgm:pt modelId="{F4436262-2D45-4A5B-B59A-A6CF8FCCEF25}" type="pres">
      <dgm:prSet presAssocID="{F5E41792-1AB8-4201-A62E-EEA130CAB127}" presName="linearFlow" presStyleCnt="0">
        <dgm:presLayoutVars>
          <dgm:dir/>
          <dgm:resizeHandles val="exact"/>
        </dgm:presLayoutVars>
      </dgm:prSet>
      <dgm:spPr/>
      <dgm:t>
        <a:bodyPr/>
        <a:lstStyle/>
        <a:p>
          <a:endParaRPr lang="it-IT"/>
        </a:p>
      </dgm:t>
    </dgm:pt>
    <dgm:pt modelId="{146480C4-722D-422B-A4FF-D4BD9DD8BB46}" type="pres">
      <dgm:prSet presAssocID="{9F7406D5-D10A-47C5-89FA-3542AAB87F01}" presName="composite" presStyleCnt="0"/>
      <dgm:spPr/>
    </dgm:pt>
    <dgm:pt modelId="{8E1A3C73-28CE-4610-B5FD-CD498C4B83B4}" type="pres">
      <dgm:prSet presAssocID="{9F7406D5-D10A-47C5-89FA-3542AAB87F01}"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7D27A5FC-5DE3-44B4-957C-26B56FB03744}" type="pres">
      <dgm:prSet presAssocID="{9F7406D5-D10A-47C5-89FA-3542AAB87F01}" presName="txShp" presStyleLbl="node1" presStyleIdx="0" presStyleCnt="1">
        <dgm:presLayoutVars>
          <dgm:bulletEnabled val="1"/>
        </dgm:presLayoutVars>
      </dgm:prSet>
      <dgm:spPr/>
      <dgm:t>
        <a:bodyPr/>
        <a:lstStyle/>
        <a:p>
          <a:endParaRPr lang="it-IT"/>
        </a:p>
      </dgm:t>
    </dgm:pt>
  </dgm:ptLst>
  <dgm:cxnLst>
    <dgm:cxn modelId="{A3EADA1B-6920-4C5E-843D-A064EF5EC1EC}" srcId="{F5E41792-1AB8-4201-A62E-EEA130CAB127}" destId="{9F7406D5-D10A-47C5-89FA-3542AAB87F01}" srcOrd="0" destOrd="0" parTransId="{7A378171-D24B-4004-9500-6E963EF41491}" sibTransId="{5D0CCE5A-B16D-4880-BA23-D4E05E0A65DB}"/>
    <dgm:cxn modelId="{2B2FD358-7D85-4B11-83CA-6F120EC9776D}" type="presOf" srcId="{9F7406D5-D10A-47C5-89FA-3542AAB87F01}" destId="{7D27A5FC-5DE3-44B4-957C-26B56FB03744}" srcOrd="0" destOrd="0" presId="urn:microsoft.com/office/officeart/2005/8/layout/vList3"/>
    <dgm:cxn modelId="{3EE0B43F-28B7-4664-B834-E0CDF544CC6B}" type="presOf" srcId="{F5E41792-1AB8-4201-A62E-EEA130CAB127}" destId="{F4436262-2D45-4A5B-B59A-A6CF8FCCEF25}" srcOrd="0" destOrd="0" presId="urn:microsoft.com/office/officeart/2005/8/layout/vList3"/>
    <dgm:cxn modelId="{091D37AA-E5BF-4011-89E0-9F7AA84EEB3B}" type="presParOf" srcId="{F4436262-2D45-4A5B-B59A-A6CF8FCCEF25}" destId="{146480C4-722D-422B-A4FF-D4BD9DD8BB46}" srcOrd="0" destOrd="0" presId="urn:microsoft.com/office/officeart/2005/8/layout/vList3"/>
    <dgm:cxn modelId="{5FD9D166-AF1B-4AA9-960E-FB828966C3B5}" type="presParOf" srcId="{146480C4-722D-422B-A4FF-D4BD9DD8BB46}" destId="{8E1A3C73-28CE-4610-B5FD-CD498C4B83B4}" srcOrd="0" destOrd="0" presId="urn:microsoft.com/office/officeart/2005/8/layout/vList3"/>
    <dgm:cxn modelId="{71EA6DFC-F84C-485D-9E07-DB3B56650224}" type="presParOf" srcId="{146480C4-722D-422B-A4FF-D4BD9DD8BB46}" destId="{7D27A5FC-5DE3-44B4-957C-26B56FB0374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5E41792-1AB8-4201-A62E-EEA130CAB12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9F7406D5-D10A-47C5-89FA-3542AAB87F01}">
      <dgm:prSet/>
      <dgm:spPr/>
      <dgm:t>
        <a:bodyPr/>
        <a:lstStyle/>
        <a:p>
          <a:pPr rtl="0"/>
          <a:r>
            <a:rPr lang="it-IT" dirty="0" smtClean="0"/>
            <a:t>DRONI</a:t>
          </a:r>
          <a:endParaRPr lang="it-IT" dirty="0"/>
        </a:p>
      </dgm:t>
    </dgm:pt>
    <dgm:pt modelId="{7A378171-D24B-4004-9500-6E963EF41491}" type="parTrans" cxnId="{A3EADA1B-6920-4C5E-843D-A064EF5EC1EC}">
      <dgm:prSet/>
      <dgm:spPr/>
      <dgm:t>
        <a:bodyPr/>
        <a:lstStyle/>
        <a:p>
          <a:endParaRPr lang="it-IT"/>
        </a:p>
      </dgm:t>
    </dgm:pt>
    <dgm:pt modelId="{5D0CCE5A-B16D-4880-BA23-D4E05E0A65DB}" type="sibTrans" cxnId="{A3EADA1B-6920-4C5E-843D-A064EF5EC1EC}">
      <dgm:prSet/>
      <dgm:spPr/>
      <dgm:t>
        <a:bodyPr/>
        <a:lstStyle/>
        <a:p>
          <a:endParaRPr lang="it-IT"/>
        </a:p>
      </dgm:t>
    </dgm:pt>
    <dgm:pt modelId="{F4436262-2D45-4A5B-B59A-A6CF8FCCEF25}" type="pres">
      <dgm:prSet presAssocID="{F5E41792-1AB8-4201-A62E-EEA130CAB127}" presName="linearFlow" presStyleCnt="0">
        <dgm:presLayoutVars>
          <dgm:dir/>
          <dgm:resizeHandles val="exact"/>
        </dgm:presLayoutVars>
      </dgm:prSet>
      <dgm:spPr/>
      <dgm:t>
        <a:bodyPr/>
        <a:lstStyle/>
        <a:p>
          <a:endParaRPr lang="it-IT"/>
        </a:p>
      </dgm:t>
    </dgm:pt>
    <dgm:pt modelId="{146480C4-722D-422B-A4FF-D4BD9DD8BB46}" type="pres">
      <dgm:prSet presAssocID="{9F7406D5-D10A-47C5-89FA-3542AAB87F01}" presName="composite" presStyleCnt="0"/>
      <dgm:spPr/>
    </dgm:pt>
    <dgm:pt modelId="{8E1A3C73-28CE-4610-B5FD-CD498C4B83B4}" type="pres">
      <dgm:prSet presAssocID="{9F7406D5-D10A-47C5-89FA-3542AAB87F01}"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7D27A5FC-5DE3-44B4-957C-26B56FB03744}" type="pres">
      <dgm:prSet presAssocID="{9F7406D5-D10A-47C5-89FA-3542AAB87F01}" presName="txShp" presStyleLbl="node1" presStyleIdx="0" presStyleCnt="1">
        <dgm:presLayoutVars>
          <dgm:bulletEnabled val="1"/>
        </dgm:presLayoutVars>
      </dgm:prSet>
      <dgm:spPr/>
      <dgm:t>
        <a:bodyPr/>
        <a:lstStyle/>
        <a:p>
          <a:endParaRPr lang="it-IT"/>
        </a:p>
      </dgm:t>
    </dgm:pt>
  </dgm:ptLst>
  <dgm:cxnLst>
    <dgm:cxn modelId="{784DB4A9-84D0-4574-B619-4B131F4E9CB6}" type="presOf" srcId="{9F7406D5-D10A-47C5-89FA-3542AAB87F01}" destId="{7D27A5FC-5DE3-44B4-957C-26B56FB03744}" srcOrd="0" destOrd="0" presId="urn:microsoft.com/office/officeart/2005/8/layout/vList3"/>
    <dgm:cxn modelId="{A3EADA1B-6920-4C5E-843D-A064EF5EC1EC}" srcId="{F5E41792-1AB8-4201-A62E-EEA130CAB127}" destId="{9F7406D5-D10A-47C5-89FA-3542AAB87F01}" srcOrd="0" destOrd="0" parTransId="{7A378171-D24B-4004-9500-6E963EF41491}" sibTransId="{5D0CCE5A-B16D-4880-BA23-D4E05E0A65DB}"/>
    <dgm:cxn modelId="{24AD0B61-2DCB-4A75-AA45-0D2F37C05A85}" type="presOf" srcId="{F5E41792-1AB8-4201-A62E-EEA130CAB127}" destId="{F4436262-2D45-4A5B-B59A-A6CF8FCCEF25}" srcOrd="0" destOrd="0" presId="urn:microsoft.com/office/officeart/2005/8/layout/vList3"/>
    <dgm:cxn modelId="{10FCB790-04B9-479C-9F1B-3FCA83F3E5A6}" type="presParOf" srcId="{F4436262-2D45-4A5B-B59A-A6CF8FCCEF25}" destId="{146480C4-722D-422B-A4FF-D4BD9DD8BB46}" srcOrd="0" destOrd="0" presId="urn:microsoft.com/office/officeart/2005/8/layout/vList3"/>
    <dgm:cxn modelId="{ACA354B4-3C3E-4B0F-BE9B-2F7CC226DDB2}" type="presParOf" srcId="{146480C4-722D-422B-A4FF-D4BD9DD8BB46}" destId="{8E1A3C73-28CE-4610-B5FD-CD498C4B83B4}" srcOrd="0" destOrd="0" presId="urn:microsoft.com/office/officeart/2005/8/layout/vList3"/>
    <dgm:cxn modelId="{EE667AC7-127C-4F04-9CCB-AAD31D0B4B2B}" type="presParOf" srcId="{146480C4-722D-422B-A4FF-D4BD9DD8BB46}" destId="{7D27A5FC-5DE3-44B4-957C-26B56FB0374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5E41792-1AB8-4201-A62E-EEA130CAB12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9F7406D5-D10A-47C5-89FA-3542AAB87F01}">
      <dgm:prSet/>
      <dgm:spPr/>
      <dgm:t>
        <a:bodyPr/>
        <a:lstStyle/>
        <a:p>
          <a:pPr rtl="0"/>
          <a:r>
            <a:rPr lang="it-IT" dirty="0" smtClean="0"/>
            <a:t>DRONI</a:t>
          </a:r>
          <a:endParaRPr lang="it-IT" dirty="0"/>
        </a:p>
      </dgm:t>
    </dgm:pt>
    <dgm:pt modelId="{7A378171-D24B-4004-9500-6E963EF41491}" type="parTrans" cxnId="{A3EADA1B-6920-4C5E-843D-A064EF5EC1EC}">
      <dgm:prSet/>
      <dgm:spPr/>
      <dgm:t>
        <a:bodyPr/>
        <a:lstStyle/>
        <a:p>
          <a:endParaRPr lang="it-IT"/>
        </a:p>
      </dgm:t>
    </dgm:pt>
    <dgm:pt modelId="{5D0CCE5A-B16D-4880-BA23-D4E05E0A65DB}" type="sibTrans" cxnId="{A3EADA1B-6920-4C5E-843D-A064EF5EC1EC}">
      <dgm:prSet/>
      <dgm:spPr/>
      <dgm:t>
        <a:bodyPr/>
        <a:lstStyle/>
        <a:p>
          <a:endParaRPr lang="it-IT"/>
        </a:p>
      </dgm:t>
    </dgm:pt>
    <dgm:pt modelId="{F4436262-2D45-4A5B-B59A-A6CF8FCCEF25}" type="pres">
      <dgm:prSet presAssocID="{F5E41792-1AB8-4201-A62E-EEA130CAB127}" presName="linearFlow" presStyleCnt="0">
        <dgm:presLayoutVars>
          <dgm:dir/>
          <dgm:resizeHandles val="exact"/>
        </dgm:presLayoutVars>
      </dgm:prSet>
      <dgm:spPr/>
      <dgm:t>
        <a:bodyPr/>
        <a:lstStyle/>
        <a:p>
          <a:endParaRPr lang="it-IT"/>
        </a:p>
      </dgm:t>
    </dgm:pt>
    <dgm:pt modelId="{146480C4-722D-422B-A4FF-D4BD9DD8BB46}" type="pres">
      <dgm:prSet presAssocID="{9F7406D5-D10A-47C5-89FA-3542AAB87F01}" presName="composite" presStyleCnt="0"/>
      <dgm:spPr/>
    </dgm:pt>
    <dgm:pt modelId="{8E1A3C73-28CE-4610-B5FD-CD498C4B83B4}" type="pres">
      <dgm:prSet presAssocID="{9F7406D5-D10A-47C5-89FA-3542AAB87F01}"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7D27A5FC-5DE3-44B4-957C-26B56FB03744}" type="pres">
      <dgm:prSet presAssocID="{9F7406D5-D10A-47C5-89FA-3542AAB87F01}" presName="txShp" presStyleLbl="node1" presStyleIdx="0" presStyleCnt="1">
        <dgm:presLayoutVars>
          <dgm:bulletEnabled val="1"/>
        </dgm:presLayoutVars>
      </dgm:prSet>
      <dgm:spPr/>
      <dgm:t>
        <a:bodyPr/>
        <a:lstStyle/>
        <a:p>
          <a:endParaRPr lang="it-IT"/>
        </a:p>
      </dgm:t>
    </dgm:pt>
  </dgm:ptLst>
  <dgm:cxnLst>
    <dgm:cxn modelId="{344F7F42-4D8D-4247-BCF7-A67F74A00DCF}" type="presOf" srcId="{F5E41792-1AB8-4201-A62E-EEA130CAB127}" destId="{F4436262-2D45-4A5B-B59A-A6CF8FCCEF25}" srcOrd="0" destOrd="0" presId="urn:microsoft.com/office/officeart/2005/8/layout/vList3"/>
    <dgm:cxn modelId="{A3EADA1B-6920-4C5E-843D-A064EF5EC1EC}" srcId="{F5E41792-1AB8-4201-A62E-EEA130CAB127}" destId="{9F7406D5-D10A-47C5-89FA-3542AAB87F01}" srcOrd="0" destOrd="0" parTransId="{7A378171-D24B-4004-9500-6E963EF41491}" sibTransId="{5D0CCE5A-B16D-4880-BA23-D4E05E0A65DB}"/>
    <dgm:cxn modelId="{A97E6B02-1B14-4785-B215-198CC4F907D3}" type="presOf" srcId="{9F7406D5-D10A-47C5-89FA-3542AAB87F01}" destId="{7D27A5FC-5DE3-44B4-957C-26B56FB03744}" srcOrd="0" destOrd="0" presId="urn:microsoft.com/office/officeart/2005/8/layout/vList3"/>
    <dgm:cxn modelId="{3339CA77-D1CE-409B-AF1A-51F81B5E7F63}" type="presParOf" srcId="{F4436262-2D45-4A5B-B59A-A6CF8FCCEF25}" destId="{146480C4-722D-422B-A4FF-D4BD9DD8BB46}" srcOrd="0" destOrd="0" presId="urn:microsoft.com/office/officeart/2005/8/layout/vList3"/>
    <dgm:cxn modelId="{86E360CF-15F7-4AE8-8333-3D0CF69034DF}" type="presParOf" srcId="{146480C4-722D-422B-A4FF-D4BD9DD8BB46}" destId="{8E1A3C73-28CE-4610-B5FD-CD498C4B83B4}" srcOrd="0" destOrd="0" presId="urn:microsoft.com/office/officeart/2005/8/layout/vList3"/>
    <dgm:cxn modelId="{017023E8-76F3-4F48-BE5B-15B0047814F4}" type="presParOf" srcId="{146480C4-722D-422B-A4FF-D4BD9DD8BB46}" destId="{7D27A5FC-5DE3-44B4-957C-26B56FB0374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5E41792-1AB8-4201-A62E-EEA130CAB12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9F7406D5-D10A-47C5-89FA-3542AAB87F01}">
      <dgm:prSet/>
      <dgm:spPr/>
      <dgm:t>
        <a:bodyPr/>
        <a:lstStyle/>
        <a:p>
          <a:pPr rtl="0"/>
          <a:r>
            <a:rPr lang="it-IT" dirty="0" smtClean="0"/>
            <a:t>DRONI</a:t>
          </a:r>
          <a:endParaRPr lang="it-IT" dirty="0"/>
        </a:p>
      </dgm:t>
    </dgm:pt>
    <dgm:pt modelId="{7A378171-D24B-4004-9500-6E963EF41491}" type="parTrans" cxnId="{A3EADA1B-6920-4C5E-843D-A064EF5EC1EC}">
      <dgm:prSet/>
      <dgm:spPr/>
      <dgm:t>
        <a:bodyPr/>
        <a:lstStyle/>
        <a:p>
          <a:endParaRPr lang="it-IT"/>
        </a:p>
      </dgm:t>
    </dgm:pt>
    <dgm:pt modelId="{5D0CCE5A-B16D-4880-BA23-D4E05E0A65DB}" type="sibTrans" cxnId="{A3EADA1B-6920-4C5E-843D-A064EF5EC1EC}">
      <dgm:prSet/>
      <dgm:spPr/>
      <dgm:t>
        <a:bodyPr/>
        <a:lstStyle/>
        <a:p>
          <a:endParaRPr lang="it-IT"/>
        </a:p>
      </dgm:t>
    </dgm:pt>
    <dgm:pt modelId="{F4436262-2D45-4A5B-B59A-A6CF8FCCEF25}" type="pres">
      <dgm:prSet presAssocID="{F5E41792-1AB8-4201-A62E-EEA130CAB127}" presName="linearFlow" presStyleCnt="0">
        <dgm:presLayoutVars>
          <dgm:dir/>
          <dgm:resizeHandles val="exact"/>
        </dgm:presLayoutVars>
      </dgm:prSet>
      <dgm:spPr/>
      <dgm:t>
        <a:bodyPr/>
        <a:lstStyle/>
        <a:p>
          <a:endParaRPr lang="it-IT"/>
        </a:p>
      </dgm:t>
    </dgm:pt>
    <dgm:pt modelId="{146480C4-722D-422B-A4FF-D4BD9DD8BB46}" type="pres">
      <dgm:prSet presAssocID="{9F7406D5-D10A-47C5-89FA-3542AAB87F01}" presName="composite" presStyleCnt="0"/>
      <dgm:spPr/>
    </dgm:pt>
    <dgm:pt modelId="{8E1A3C73-28CE-4610-B5FD-CD498C4B83B4}" type="pres">
      <dgm:prSet presAssocID="{9F7406D5-D10A-47C5-89FA-3542AAB87F01}"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7D27A5FC-5DE3-44B4-957C-26B56FB03744}" type="pres">
      <dgm:prSet presAssocID="{9F7406D5-D10A-47C5-89FA-3542AAB87F01}" presName="txShp" presStyleLbl="node1" presStyleIdx="0" presStyleCnt="1">
        <dgm:presLayoutVars>
          <dgm:bulletEnabled val="1"/>
        </dgm:presLayoutVars>
      </dgm:prSet>
      <dgm:spPr/>
      <dgm:t>
        <a:bodyPr/>
        <a:lstStyle/>
        <a:p>
          <a:endParaRPr lang="it-IT"/>
        </a:p>
      </dgm:t>
    </dgm:pt>
  </dgm:ptLst>
  <dgm:cxnLst>
    <dgm:cxn modelId="{677921E8-4E1A-4A13-8D09-6D7655FBA702}" type="presOf" srcId="{9F7406D5-D10A-47C5-89FA-3542AAB87F01}" destId="{7D27A5FC-5DE3-44B4-957C-26B56FB03744}" srcOrd="0" destOrd="0" presId="urn:microsoft.com/office/officeart/2005/8/layout/vList3"/>
    <dgm:cxn modelId="{A3EADA1B-6920-4C5E-843D-A064EF5EC1EC}" srcId="{F5E41792-1AB8-4201-A62E-EEA130CAB127}" destId="{9F7406D5-D10A-47C5-89FA-3542AAB87F01}" srcOrd="0" destOrd="0" parTransId="{7A378171-D24B-4004-9500-6E963EF41491}" sibTransId="{5D0CCE5A-B16D-4880-BA23-D4E05E0A65DB}"/>
    <dgm:cxn modelId="{D131175A-14B1-4C6A-A7B2-CBE3AA4F3EAE}" type="presOf" srcId="{F5E41792-1AB8-4201-A62E-EEA130CAB127}" destId="{F4436262-2D45-4A5B-B59A-A6CF8FCCEF25}" srcOrd="0" destOrd="0" presId="urn:microsoft.com/office/officeart/2005/8/layout/vList3"/>
    <dgm:cxn modelId="{17B5BF4D-C762-4B05-9DAC-880B43084384}" type="presParOf" srcId="{F4436262-2D45-4A5B-B59A-A6CF8FCCEF25}" destId="{146480C4-722D-422B-A4FF-D4BD9DD8BB46}" srcOrd="0" destOrd="0" presId="urn:microsoft.com/office/officeart/2005/8/layout/vList3"/>
    <dgm:cxn modelId="{95BE5457-A6B4-421C-9881-972CB5C6756E}" type="presParOf" srcId="{146480C4-722D-422B-A4FF-D4BD9DD8BB46}" destId="{8E1A3C73-28CE-4610-B5FD-CD498C4B83B4}" srcOrd="0" destOrd="0" presId="urn:microsoft.com/office/officeart/2005/8/layout/vList3"/>
    <dgm:cxn modelId="{1EDBD0D6-00C1-4466-A1D4-51A65077C263}" type="presParOf" srcId="{146480C4-722D-422B-A4FF-D4BD9DD8BB46}" destId="{7D27A5FC-5DE3-44B4-957C-26B56FB0374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5E41792-1AB8-4201-A62E-EEA130CAB12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9F7406D5-D10A-47C5-89FA-3542AAB87F01}">
      <dgm:prSet/>
      <dgm:spPr/>
      <dgm:t>
        <a:bodyPr/>
        <a:lstStyle/>
        <a:p>
          <a:pPr rtl="0"/>
          <a:r>
            <a:rPr lang="it-IT" dirty="0" smtClean="0"/>
            <a:t>DRONI</a:t>
          </a:r>
          <a:endParaRPr lang="it-IT" dirty="0"/>
        </a:p>
      </dgm:t>
    </dgm:pt>
    <dgm:pt modelId="{7A378171-D24B-4004-9500-6E963EF41491}" type="parTrans" cxnId="{A3EADA1B-6920-4C5E-843D-A064EF5EC1EC}">
      <dgm:prSet/>
      <dgm:spPr/>
      <dgm:t>
        <a:bodyPr/>
        <a:lstStyle/>
        <a:p>
          <a:endParaRPr lang="it-IT"/>
        </a:p>
      </dgm:t>
    </dgm:pt>
    <dgm:pt modelId="{5D0CCE5A-B16D-4880-BA23-D4E05E0A65DB}" type="sibTrans" cxnId="{A3EADA1B-6920-4C5E-843D-A064EF5EC1EC}">
      <dgm:prSet/>
      <dgm:spPr/>
      <dgm:t>
        <a:bodyPr/>
        <a:lstStyle/>
        <a:p>
          <a:endParaRPr lang="it-IT"/>
        </a:p>
      </dgm:t>
    </dgm:pt>
    <dgm:pt modelId="{F4436262-2D45-4A5B-B59A-A6CF8FCCEF25}" type="pres">
      <dgm:prSet presAssocID="{F5E41792-1AB8-4201-A62E-EEA130CAB127}" presName="linearFlow" presStyleCnt="0">
        <dgm:presLayoutVars>
          <dgm:dir/>
          <dgm:resizeHandles val="exact"/>
        </dgm:presLayoutVars>
      </dgm:prSet>
      <dgm:spPr/>
      <dgm:t>
        <a:bodyPr/>
        <a:lstStyle/>
        <a:p>
          <a:endParaRPr lang="it-IT"/>
        </a:p>
      </dgm:t>
    </dgm:pt>
    <dgm:pt modelId="{146480C4-722D-422B-A4FF-D4BD9DD8BB46}" type="pres">
      <dgm:prSet presAssocID="{9F7406D5-D10A-47C5-89FA-3542AAB87F01}" presName="composite" presStyleCnt="0"/>
      <dgm:spPr/>
    </dgm:pt>
    <dgm:pt modelId="{8E1A3C73-28CE-4610-B5FD-CD498C4B83B4}" type="pres">
      <dgm:prSet presAssocID="{9F7406D5-D10A-47C5-89FA-3542AAB87F01}"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7D27A5FC-5DE3-44B4-957C-26B56FB03744}" type="pres">
      <dgm:prSet presAssocID="{9F7406D5-D10A-47C5-89FA-3542AAB87F01}" presName="txShp" presStyleLbl="node1" presStyleIdx="0" presStyleCnt="1">
        <dgm:presLayoutVars>
          <dgm:bulletEnabled val="1"/>
        </dgm:presLayoutVars>
      </dgm:prSet>
      <dgm:spPr/>
      <dgm:t>
        <a:bodyPr/>
        <a:lstStyle/>
        <a:p>
          <a:endParaRPr lang="it-IT"/>
        </a:p>
      </dgm:t>
    </dgm:pt>
  </dgm:ptLst>
  <dgm:cxnLst>
    <dgm:cxn modelId="{A3EADA1B-6920-4C5E-843D-A064EF5EC1EC}" srcId="{F5E41792-1AB8-4201-A62E-EEA130CAB127}" destId="{9F7406D5-D10A-47C5-89FA-3542AAB87F01}" srcOrd="0" destOrd="0" parTransId="{7A378171-D24B-4004-9500-6E963EF41491}" sibTransId="{5D0CCE5A-B16D-4880-BA23-D4E05E0A65DB}"/>
    <dgm:cxn modelId="{3655F9E2-8121-423B-A126-8FC640BA0457}" type="presOf" srcId="{F5E41792-1AB8-4201-A62E-EEA130CAB127}" destId="{F4436262-2D45-4A5B-B59A-A6CF8FCCEF25}" srcOrd="0" destOrd="0" presId="urn:microsoft.com/office/officeart/2005/8/layout/vList3"/>
    <dgm:cxn modelId="{C0DEF664-D3FE-48A8-9941-FE421E3A6CF8}" type="presOf" srcId="{9F7406D5-D10A-47C5-89FA-3542AAB87F01}" destId="{7D27A5FC-5DE3-44B4-957C-26B56FB03744}" srcOrd="0" destOrd="0" presId="urn:microsoft.com/office/officeart/2005/8/layout/vList3"/>
    <dgm:cxn modelId="{6702AB7B-6544-4400-8E6B-0B0799938E0F}" type="presParOf" srcId="{F4436262-2D45-4A5B-B59A-A6CF8FCCEF25}" destId="{146480C4-722D-422B-A4FF-D4BD9DD8BB46}" srcOrd="0" destOrd="0" presId="urn:microsoft.com/office/officeart/2005/8/layout/vList3"/>
    <dgm:cxn modelId="{F817BA1C-18C2-45C4-AD8C-12728C91374D}" type="presParOf" srcId="{146480C4-722D-422B-A4FF-D4BD9DD8BB46}" destId="{8E1A3C73-28CE-4610-B5FD-CD498C4B83B4}" srcOrd="0" destOrd="0" presId="urn:microsoft.com/office/officeart/2005/8/layout/vList3"/>
    <dgm:cxn modelId="{E6C9A7E1-864D-4982-B5E7-23D812D6DB97}" type="presParOf" srcId="{146480C4-722D-422B-A4FF-D4BD9DD8BB46}" destId="{7D27A5FC-5DE3-44B4-957C-26B56FB0374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5E41792-1AB8-4201-A62E-EEA130CAB12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9F7406D5-D10A-47C5-89FA-3542AAB87F01}">
      <dgm:prSet/>
      <dgm:spPr/>
      <dgm:t>
        <a:bodyPr/>
        <a:lstStyle/>
        <a:p>
          <a:pPr rtl="0"/>
          <a:r>
            <a:rPr lang="it-IT" dirty="0" smtClean="0"/>
            <a:t>DRONI</a:t>
          </a:r>
          <a:endParaRPr lang="it-IT" dirty="0"/>
        </a:p>
      </dgm:t>
    </dgm:pt>
    <dgm:pt modelId="{7A378171-D24B-4004-9500-6E963EF41491}" type="parTrans" cxnId="{A3EADA1B-6920-4C5E-843D-A064EF5EC1EC}">
      <dgm:prSet/>
      <dgm:spPr/>
      <dgm:t>
        <a:bodyPr/>
        <a:lstStyle/>
        <a:p>
          <a:endParaRPr lang="it-IT"/>
        </a:p>
      </dgm:t>
    </dgm:pt>
    <dgm:pt modelId="{5D0CCE5A-B16D-4880-BA23-D4E05E0A65DB}" type="sibTrans" cxnId="{A3EADA1B-6920-4C5E-843D-A064EF5EC1EC}">
      <dgm:prSet/>
      <dgm:spPr/>
      <dgm:t>
        <a:bodyPr/>
        <a:lstStyle/>
        <a:p>
          <a:endParaRPr lang="it-IT"/>
        </a:p>
      </dgm:t>
    </dgm:pt>
    <dgm:pt modelId="{F4436262-2D45-4A5B-B59A-A6CF8FCCEF25}" type="pres">
      <dgm:prSet presAssocID="{F5E41792-1AB8-4201-A62E-EEA130CAB127}" presName="linearFlow" presStyleCnt="0">
        <dgm:presLayoutVars>
          <dgm:dir/>
          <dgm:resizeHandles val="exact"/>
        </dgm:presLayoutVars>
      </dgm:prSet>
      <dgm:spPr/>
      <dgm:t>
        <a:bodyPr/>
        <a:lstStyle/>
        <a:p>
          <a:endParaRPr lang="it-IT"/>
        </a:p>
      </dgm:t>
    </dgm:pt>
    <dgm:pt modelId="{146480C4-722D-422B-A4FF-D4BD9DD8BB46}" type="pres">
      <dgm:prSet presAssocID="{9F7406D5-D10A-47C5-89FA-3542AAB87F01}" presName="composite" presStyleCnt="0"/>
      <dgm:spPr/>
    </dgm:pt>
    <dgm:pt modelId="{8E1A3C73-28CE-4610-B5FD-CD498C4B83B4}" type="pres">
      <dgm:prSet presAssocID="{9F7406D5-D10A-47C5-89FA-3542AAB87F01}"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7D27A5FC-5DE3-44B4-957C-26B56FB03744}" type="pres">
      <dgm:prSet presAssocID="{9F7406D5-D10A-47C5-89FA-3542AAB87F01}" presName="txShp" presStyleLbl="node1" presStyleIdx="0" presStyleCnt="1">
        <dgm:presLayoutVars>
          <dgm:bulletEnabled val="1"/>
        </dgm:presLayoutVars>
      </dgm:prSet>
      <dgm:spPr/>
      <dgm:t>
        <a:bodyPr/>
        <a:lstStyle/>
        <a:p>
          <a:endParaRPr lang="it-IT"/>
        </a:p>
      </dgm:t>
    </dgm:pt>
  </dgm:ptLst>
  <dgm:cxnLst>
    <dgm:cxn modelId="{2E274754-FBF6-429A-9CD1-FD00A42C234A}" type="presOf" srcId="{F5E41792-1AB8-4201-A62E-EEA130CAB127}" destId="{F4436262-2D45-4A5B-B59A-A6CF8FCCEF25}" srcOrd="0" destOrd="0" presId="urn:microsoft.com/office/officeart/2005/8/layout/vList3"/>
    <dgm:cxn modelId="{A9913504-1FE2-4998-BCB1-4B7A72DCB943}" type="presOf" srcId="{9F7406D5-D10A-47C5-89FA-3542AAB87F01}" destId="{7D27A5FC-5DE3-44B4-957C-26B56FB03744}" srcOrd="0" destOrd="0" presId="urn:microsoft.com/office/officeart/2005/8/layout/vList3"/>
    <dgm:cxn modelId="{A3EADA1B-6920-4C5E-843D-A064EF5EC1EC}" srcId="{F5E41792-1AB8-4201-A62E-EEA130CAB127}" destId="{9F7406D5-D10A-47C5-89FA-3542AAB87F01}" srcOrd="0" destOrd="0" parTransId="{7A378171-D24B-4004-9500-6E963EF41491}" sibTransId="{5D0CCE5A-B16D-4880-BA23-D4E05E0A65DB}"/>
    <dgm:cxn modelId="{60412370-CA23-44D8-ADA9-485A080CAF83}" type="presParOf" srcId="{F4436262-2D45-4A5B-B59A-A6CF8FCCEF25}" destId="{146480C4-722D-422B-A4FF-D4BD9DD8BB46}" srcOrd="0" destOrd="0" presId="urn:microsoft.com/office/officeart/2005/8/layout/vList3"/>
    <dgm:cxn modelId="{088CF31C-85DA-4F5A-8F75-45D7643D216B}" type="presParOf" srcId="{146480C4-722D-422B-A4FF-D4BD9DD8BB46}" destId="{8E1A3C73-28CE-4610-B5FD-CD498C4B83B4}" srcOrd="0" destOrd="0" presId="urn:microsoft.com/office/officeart/2005/8/layout/vList3"/>
    <dgm:cxn modelId="{A2D6F4FA-85E4-48FD-94A6-C12695057201}" type="presParOf" srcId="{146480C4-722D-422B-A4FF-D4BD9DD8BB46}" destId="{7D27A5FC-5DE3-44B4-957C-26B56FB0374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5E41792-1AB8-4201-A62E-EEA130CAB12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9F7406D5-D10A-47C5-89FA-3542AAB87F01}">
      <dgm:prSet/>
      <dgm:spPr/>
      <dgm:t>
        <a:bodyPr/>
        <a:lstStyle/>
        <a:p>
          <a:pPr rtl="0"/>
          <a:r>
            <a:rPr lang="it-IT" dirty="0" smtClean="0"/>
            <a:t>DRONI</a:t>
          </a:r>
          <a:endParaRPr lang="it-IT" dirty="0"/>
        </a:p>
      </dgm:t>
    </dgm:pt>
    <dgm:pt modelId="{7A378171-D24B-4004-9500-6E963EF41491}" type="parTrans" cxnId="{A3EADA1B-6920-4C5E-843D-A064EF5EC1EC}">
      <dgm:prSet/>
      <dgm:spPr/>
      <dgm:t>
        <a:bodyPr/>
        <a:lstStyle/>
        <a:p>
          <a:endParaRPr lang="it-IT"/>
        </a:p>
      </dgm:t>
    </dgm:pt>
    <dgm:pt modelId="{5D0CCE5A-B16D-4880-BA23-D4E05E0A65DB}" type="sibTrans" cxnId="{A3EADA1B-6920-4C5E-843D-A064EF5EC1EC}">
      <dgm:prSet/>
      <dgm:spPr/>
      <dgm:t>
        <a:bodyPr/>
        <a:lstStyle/>
        <a:p>
          <a:endParaRPr lang="it-IT"/>
        </a:p>
      </dgm:t>
    </dgm:pt>
    <dgm:pt modelId="{F4436262-2D45-4A5B-B59A-A6CF8FCCEF25}" type="pres">
      <dgm:prSet presAssocID="{F5E41792-1AB8-4201-A62E-EEA130CAB127}" presName="linearFlow" presStyleCnt="0">
        <dgm:presLayoutVars>
          <dgm:dir/>
          <dgm:resizeHandles val="exact"/>
        </dgm:presLayoutVars>
      </dgm:prSet>
      <dgm:spPr/>
      <dgm:t>
        <a:bodyPr/>
        <a:lstStyle/>
        <a:p>
          <a:endParaRPr lang="it-IT"/>
        </a:p>
      </dgm:t>
    </dgm:pt>
    <dgm:pt modelId="{146480C4-722D-422B-A4FF-D4BD9DD8BB46}" type="pres">
      <dgm:prSet presAssocID="{9F7406D5-D10A-47C5-89FA-3542AAB87F01}" presName="composite" presStyleCnt="0"/>
      <dgm:spPr/>
    </dgm:pt>
    <dgm:pt modelId="{8E1A3C73-28CE-4610-B5FD-CD498C4B83B4}" type="pres">
      <dgm:prSet presAssocID="{9F7406D5-D10A-47C5-89FA-3542AAB87F01}"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7D27A5FC-5DE3-44B4-957C-26B56FB03744}" type="pres">
      <dgm:prSet presAssocID="{9F7406D5-D10A-47C5-89FA-3542AAB87F01}" presName="txShp" presStyleLbl="node1" presStyleIdx="0" presStyleCnt="1">
        <dgm:presLayoutVars>
          <dgm:bulletEnabled val="1"/>
        </dgm:presLayoutVars>
      </dgm:prSet>
      <dgm:spPr/>
      <dgm:t>
        <a:bodyPr/>
        <a:lstStyle/>
        <a:p>
          <a:endParaRPr lang="it-IT"/>
        </a:p>
      </dgm:t>
    </dgm:pt>
  </dgm:ptLst>
  <dgm:cxnLst>
    <dgm:cxn modelId="{38E25853-0F6B-44E7-93E9-383CEAC3D6D0}" type="presOf" srcId="{F5E41792-1AB8-4201-A62E-EEA130CAB127}" destId="{F4436262-2D45-4A5B-B59A-A6CF8FCCEF25}" srcOrd="0" destOrd="0" presId="urn:microsoft.com/office/officeart/2005/8/layout/vList3"/>
    <dgm:cxn modelId="{A3EADA1B-6920-4C5E-843D-A064EF5EC1EC}" srcId="{F5E41792-1AB8-4201-A62E-EEA130CAB127}" destId="{9F7406D5-D10A-47C5-89FA-3542AAB87F01}" srcOrd="0" destOrd="0" parTransId="{7A378171-D24B-4004-9500-6E963EF41491}" sibTransId="{5D0CCE5A-B16D-4880-BA23-D4E05E0A65DB}"/>
    <dgm:cxn modelId="{580EE7F5-6CB0-4CF8-B8F3-2438B08CB80E}" type="presOf" srcId="{9F7406D5-D10A-47C5-89FA-3542AAB87F01}" destId="{7D27A5FC-5DE3-44B4-957C-26B56FB03744}" srcOrd="0" destOrd="0" presId="urn:microsoft.com/office/officeart/2005/8/layout/vList3"/>
    <dgm:cxn modelId="{1F8C2B83-32D4-4A66-A948-281F571EAA54}" type="presParOf" srcId="{F4436262-2D45-4A5B-B59A-A6CF8FCCEF25}" destId="{146480C4-722D-422B-A4FF-D4BD9DD8BB46}" srcOrd="0" destOrd="0" presId="urn:microsoft.com/office/officeart/2005/8/layout/vList3"/>
    <dgm:cxn modelId="{DB9B0F7B-C91B-4BF8-89D0-A28598C8C459}" type="presParOf" srcId="{146480C4-722D-422B-A4FF-D4BD9DD8BB46}" destId="{8E1A3C73-28CE-4610-B5FD-CD498C4B83B4}" srcOrd="0" destOrd="0" presId="urn:microsoft.com/office/officeart/2005/8/layout/vList3"/>
    <dgm:cxn modelId="{C1EF18DC-7F0F-47D9-90AB-C03586C96638}" type="presParOf" srcId="{146480C4-722D-422B-A4FF-D4BD9DD8BB46}" destId="{7D27A5FC-5DE3-44B4-957C-26B56FB0374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5E41792-1AB8-4201-A62E-EEA130CAB12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9F7406D5-D10A-47C5-89FA-3542AAB87F01}">
      <dgm:prSet/>
      <dgm:spPr/>
      <dgm:t>
        <a:bodyPr/>
        <a:lstStyle/>
        <a:p>
          <a:pPr rtl="0"/>
          <a:r>
            <a:rPr lang="it-IT" dirty="0" smtClean="0"/>
            <a:t>DRONI</a:t>
          </a:r>
          <a:endParaRPr lang="it-IT" dirty="0"/>
        </a:p>
      </dgm:t>
    </dgm:pt>
    <dgm:pt modelId="{7A378171-D24B-4004-9500-6E963EF41491}" type="parTrans" cxnId="{A3EADA1B-6920-4C5E-843D-A064EF5EC1EC}">
      <dgm:prSet/>
      <dgm:spPr/>
      <dgm:t>
        <a:bodyPr/>
        <a:lstStyle/>
        <a:p>
          <a:endParaRPr lang="it-IT"/>
        </a:p>
      </dgm:t>
    </dgm:pt>
    <dgm:pt modelId="{5D0CCE5A-B16D-4880-BA23-D4E05E0A65DB}" type="sibTrans" cxnId="{A3EADA1B-6920-4C5E-843D-A064EF5EC1EC}">
      <dgm:prSet/>
      <dgm:spPr/>
      <dgm:t>
        <a:bodyPr/>
        <a:lstStyle/>
        <a:p>
          <a:endParaRPr lang="it-IT"/>
        </a:p>
      </dgm:t>
    </dgm:pt>
    <dgm:pt modelId="{F4436262-2D45-4A5B-B59A-A6CF8FCCEF25}" type="pres">
      <dgm:prSet presAssocID="{F5E41792-1AB8-4201-A62E-EEA130CAB127}" presName="linearFlow" presStyleCnt="0">
        <dgm:presLayoutVars>
          <dgm:dir/>
          <dgm:resizeHandles val="exact"/>
        </dgm:presLayoutVars>
      </dgm:prSet>
      <dgm:spPr/>
      <dgm:t>
        <a:bodyPr/>
        <a:lstStyle/>
        <a:p>
          <a:endParaRPr lang="it-IT"/>
        </a:p>
      </dgm:t>
    </dgm:pt>
    <dgm:pt modelId="{146480C4-722D-422B-A4FF-D4BD9DD8BB46}" type="pres">
      <dgm:prSet presAssocID="{9F7406D5-D10A-47C5-89FA-3542AAB87F01}" presName="composite" presStyleCnt="0"/>
      <dgm:spPr/>
    </dgm:pt>
    <dgm:pt modelId="{8E1A3C73-28CE-4610-B5FD-CD498C4B83B4}" type="pres">
      <dgm:prSet presAssocID="{9F7406D5-D10A-47C5-89FA-3542AAB87F01}"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7D27A5FC-5DE3-44B4-957C-26B56FB03744}" type="pres">
      <dgm:prSet presAssocID="{9F7406D5-D10A-47C5-89FA-3542AAB87F01}" presName="txShp" presStyleLbl="node1" presStyleIdx="0" presStyleCnt="1">
        <dgm:presLayoutVars>
          <dgm:bulletEnabled val="1"/>
        </dgm:presLayoutVars>
      </dgm:prSet>
      <dgm:spPr/>
      <dgm:t>
        <a:bodyPr/>
        <a:lstStyle/>
        <a:p>
          <a:endParaRPr lang="it-IT"/>
        </a:p>
      </dgm:t>
    </dgm:pt>
  </dgm:ptLst>
  <dgm:cxnLst>
    <dgm:cxn modelId="{B263A4A0-D680-40F5-99E2-4CBDCA22D91D}" type="presOf" srcId="{F5E41792-1AB8-4201-A62E-EEA130CAB127}" destId="{F4436262-2D45-4A5B-B59A-A6CF8FCCEF25}" srcOrd="0" destOrd="0" presId="urn:microsoft.com/office/officeart/2005/8/layout/vList3"/>
    <dgm:cxn modelId="{A3EADA1B-6920-4C5E-843D-A064EF5EC1EC}" srcId="{F5E41792-1AB8-4201-A62E-EEA130CAB127}" destId="{9F7406D5-D10A-47C5-89FA-3542AAB87F01}" srcOrd="0" destOrd="0" parTransId="{7A378171-D24B-4004-9500-6E963EF41491}" sibTransId="{5D0CCE5A-B16D-4880-BA23-D4E05E0A65DB}"/>
    <dgm:cxn modelId="{D9F07B85-EA47-4F3A-ADE2-39DDD42516E1}" type="presOf" srcId="{9F7406D5-D10A-47C5-89FA-3542AAB87F01}" destId="{7D27A5FC-5DE3-44B4-957C-26B56FB03744}" srcOrd="0" destOrd="0" presId="urn:microsoft.com/office/officeart/2005/8/layout/vList3"/>
    <dgm:cxn modelId="{5C7AA145-2D23-455D-A0E2-493A05356385}" type="presParOf" srcId="{F4436262-2D45-4A5B-B59A-A6CF8FCCEF25}" destId="{146480C4-722D-422B-A4FF-D4BD9DD8BB46}" srcOrd="0" destOrd="0" presId="urn:microsoft.com/office/officeart/2005/8/layout/vList3"/>
    <dgm:cxn modelId="{719A319D-CDF7-4B64-8BDE-DF4246CB50FE}" type="presParOf" srcId="{146480C4-722D-422B-A4FF-D4BD9DD8BB46}" destId="{8E1A3C73-28CE-4610-B5FD-CD498C4B83B4}" srcOrd="0" destOrd="0" presId="urn:microsoft.com/office/officeart/2005/8/layout/vList3"/>
    <dgm:cxn modelId="{15AD9EEA-47B7-4F9E-8333-7953F36EB8BE}" type="presParOf" srcId="{146480C4-722D-422B-A4FF-D4BD9DD8BB46}" destId="{7D27A5FC-5DE3-44B4-957C-26B56FB0374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BA10B6-7929-4F0D-83EA-190F4990593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2AD45700-E96F-4FBF-8C99-E46A2E2AF4E0}">
      <dgm:prSet/>
      <dgm:spPr/>
      <dgm:t>
        <a:bodyPr/>
        <a:lstStyle/>
        <a:p>
          <a:pPr rtl="0"/>
          <a:endParaRPr lang="it-IT" dirty="0"/>
        </a:p>
      </dgm:t>
    </dgm:pt>
    <dgm:pt modelId="{76F49FFE-21CA-4579-8F23-515195626997}" type="parTrans" cxnId="{1376C855-0530-4777-B2B8-A4436516A628}">
      <dgm:prSet/>
      <dgm:spPr/>
      <dgm:t>
        <a:bodyPr/>
        <a:lstStyle/>
        <a:p>
          <a:endParaRPr lang="it-IT"/>
        </a:p>
      </dgm:t>
    </dgm:pt>
    <dgm:pt modelId="{5F623F37-027E-4431-8859-944982C7CA09}" type="sibTrans" cxnId="{1376C855-0530-4777-B2B8-A4436516A628}">
      <dgm:prSet/>
      <dgm:spPr/>
      <dgm:t>
        <a:bodyPr/>
        <a:lstStyle/>
        <a:p>
          <a:endParaRPr lang="it-IT"/>
        </a:p>
      </dgm:t>
    </dgm:pt>
    <dgm:pt modelId="{6535C95B-B8BA-48A7-BB5E-F0074FA923D4}" type="pres">
      <dgm:prSet presAssocID="{4CBA10B6-7929-4F0D-83EA-190F4990593A}" presName="linearFlow" presStyleCnt="0">
        <dgm:presLayoutVars>
          <dgm:dir/>
          <dgm:resizeHandles val="exact"/>
        </dgm:presLayoutVars>
      </dgm:prSet>
      <dgm:spPr/>
      <dgm:t>
        <a:bodyPr/>
        <a:lstStyle/>
        <a:p>
          <a:endParaRPr lang="it-IT"/>
        </a:p>
      </dgm:t>
    </dgm:pt>
    <dgm:pt modelId="{4D28A329-31D8-4CE0-8BC2-D2F91AB92E52}" type="pres">
      <dgm:prSet presAssocID="{2AD45700-E96F-4FBF-8C99-E46A2E2AF4E0}" presName="composite" presStyleCnt="0"/>
      <dgm:spPr/>
    </dgm:pt>
    <dgm:pt modelId="{C56AF08F-8764-433F-8FB4-C3CAB61DD593}" type="pres">
      <dgm:prSet presAssocID="{2AD45700-E96F-4FBF-8C99-E46A2E2AF4E0}"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60E27801-F817-4340-8EDC-CF630D30F634}" type="pres">
      <dgm:prSet presAssocID="{2AD45700-E96F-4FBF-8C99-E46A2E2AF4E0}" presName="txShp" presStyleLbl="node1" presStyleIdx="0" presStyleCnt="1">
        <dgm:presLayoutVars>
          <dgm:bulletEnabled val="1"/>
        </dgm:presLayoutVars>
      </dgm:prSet>
      <dgm:spPr/>
      <dgm:t>
        <a:bodyPr/>
        <a:lstStyle/>
        <a:p>
          <a:endParaRPr lang="it-IT"/>
        </a:p>
      </dgm:t>
    </dgm:pt>
  </dgm:ptLst>
  <dgm:cxnLst>
    <dgm:cxn modelId="{623F1E4D-6490-4302-94BF-F3C376383426}" type="presOf" srcId="{2AD45700-E96F-4FBF-8C99-E46A2E2AF4E0}" destId="{60E27801-F817-4340-8EDC-CF630D30F634}" srcOrd="0" destOrd="0" presId="urn:microsoft.com/office/officeart/2005/8/layout/vList3"/>
    <dgm:cxn modelId="{6F0FCD0F-E953-4B56-8F9B-3DE6FBA6A345}" type="presOf" srcId="{4CBA10B6-7929-4F0D-83EA-190F4990593A}" destId="{6535C95B-B8BA-48A7-BB5E-F0074FA923D4}" srcOrd="0" destOrd="0" presId="urn:microsoft.com/office/officeart/2005/8/layout/vList3"/>
    <dgm:cxn modelId="{1376C855-0530-4777-B2B8-A4436516A628}" srcId="{4CBA10B6-7929-4F0D-83EA-190F4990593A}" destId="{2AD45700-E96F-4FBF-8C99-E46A2E2AF4E0}" srcOrd="0" destOrd="0" parTransId="{76F49FFE-21CA-4579-8F23-515195626997}" sibTransId="{5F623F37-027E-4431-8859-944982C7CA09}"/>
    <dgm:cxn modelId="{6836A41C-3F7C-4F92-961A-C41A26E83112}" type="presParOf" srcId="{6535C95B-B8BA-48A7-BB5E-F0074FA923D4}" destId="{4D28A329-31D8-4CE0-8BC2-D2F91AB92E52}" srcOrd="0" destOrd="0" presId="urn:microsoft.com/office/officeart/2005/8/layout/vList3"/>
    <dgm:cxn modelId="{F0073C6E-15C8-486E-81BB-96B4F5D1FA30}" type="presParOf" srcId="{4D28A329-31D8-4CE0-8BC2-D2F91AB92E52}" destId="{C56AF08F-8764-433F-8FB4-C3CAB61DD593}" srcOrd="0" destOrd="0" presId="urn:microsoft.com/office/officeart/2005/8/layout/vList3"/>
    <dgm:cxn modelId="{5E87A7D3-C6A5-4E26-BFCA-4A0BE215720F}" type="presParOf" srcId="{4D28A329-31D8-4CE0-8BC2-D2F91AB92E52}" destId="{60E27801-F817-4340-8EDC-CF630D30F634}"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BA10B6-7929-4F0D-83EA-190F4990593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2AD45700-E96F-4FBF-8C99-E46A2E2AF4E0}">
      <dgm:prSet/>
      <dgm:spPr/>
      <dgm:t>
        <a:bodyPr/>
        <a:lstStyle/>
        <a:p>
          <a:pPr rtl="0"/>
          <a:endParaRPr lang="it-IT" dirty="0"/>
        </a:p>
      </dgm:t>
    </dgm:pt>
    <dgm:pt modelId="{76F49FFE-21CA-4579-8F23-515195626997}" type="parTrans" cxnId="{1376C855-0530-4777-B2B8-A4436516A628}">
      <dgm:prSet/>
      <dgm:spPr/>
      <dgm:t>
        <a:bodyPr/>
        <a:lstStyle/>
        <a:p>
          <a:endParaRPr lang="it-IT"/>
        </a:p>
      </dgm:t>
    </dgm:pt>
    <dgm:pt modelId="{5F623F37-027E-4431-8859-944982C7CA09}" type="sibTrans" cxnId="{1376C855-0530-4777-B2B8-A4436516A628}">
      <dgm:prSet/>
      <dgm:spPr/>
      <dgm:t>
        <a:bodyPr/>
        <a:lstStyle/>
        <a:p>
          <a:endParaRPr lang="it-IT"/>
        </a:p>
      </dgm:t>
    </dgm:pt>
    <dgm:pt modelId="{6535C95B-B8BA-48A7-BB5E-F0074FA923D4}" type="pres">
      <dgm:prSet presAssocID="{4CBA10B6-7929-4F0D-83EA-190F4990593A}" presName="linearFlow" presStyleCnt="0">
        <dgm:presLayoutVars>
          <dgm:dir/>
          <dgm:resizeHandles val="exact"/>
        </dgm:presLayoutVars>
      </dgm:prSet>
      <dgm:spPr/>
      <dgm:t>
        <a:bodyPr/>
        <a:lstStyle/>
        <a:p>
          <a:endParaRPr lang="it-IT"/>
        </a:p>
      </dgm:t>
    </dgm:pt>
    <dgm:pt modelId="{4D28A329-31D8-4CE0-8BC2-D2F91AB92E52}" type="pres">
      <dgm:prSet presAssocID="{2AD45700-E96F-4FBF-8C99-E46A2E2AF4E0}" presName="composite" presStyleCnt="0"/>
      <dgm:spPr/>
    </dgm:pt>
    <dgm:pt modelId="{C56AF08F-8764-433F-8FB4-C3CAB61DD593}" type="pres">
      <dgm:prSet presAssocID="{2AD45700-E96F-4FBF-8C99-E46A2E2AF4E0}"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60E27801-F817-4340-8EDC-CF630D30F634}" type="pres">
      <dgm:prSet presAssocID="{2AD45700-E96F-4FBF-8C99-E46A2E2AF4E0}" presName="txShp" presStyleLbl="node1" presStyleIdx="0" presStyleCnt="1">
        <dgm:presLayoutVars>
          <dgm:bulletEnabled val="1"/>
        </dgm:presLayoutVars>
      </dgm:prSet>
      <dgm:spPr/>
      <dgm:t>
        <a:bodyPr/>
        <a:lstStyle/>
        <a:p>
          <a:endParaRPr lang="it-IT"/>
        </a:p>
      </dgm:t>
    </dgm:pt>
  </dgm:ptLst>
  <dgm:cxnLst>
    <dgm:cxn modelId="{D06BC318-E4DF-41F6-BD54-C2A753ED0941}" type="presOf" srcId="{4CBA10B6-7929-4F0D-83EA-190F4990593A}" destId="{6535C95B-B8BA-48A7-BB5E-F0074FA923D4}" srcOrd="0" destOrd="0" presId="urn:microsoft.com/office/officeart/2005/8/layout/vList3"/>
    <dgm:cxn modelId="{4FAA43CD-C3B5-4FA0-8FB0-9AE648E45682}" type="presOf" srcId="{2AD45700-E96F-4FBF-8C99-E46A2E2AF4E0}" destId="{60E27801-F817-4340-8EDC-CF630D30F634}" srcOrd="0" destOrd="0" presId="urn:microsoft.com/office/officeart/2005/8/layout/vList3"/>
    <dgm:cxn modelId="{1376C855-0530-4777-B2B8-A4436516A628}" srcId="{4CBA10B6-7929-4F0D-83EA-190F4990593A}" destId="{2AD45700-E96F-4FBF-8C99-E46A2E2AF4E0}" srcOrd="0" destOrd="0" parTransId="{76F49FFE-21CA-4579-8F23-515195626997}" sibTransId="{5F623F37-027E-4431-8859-944982C7CA09}"/>
    <dgm:cxn modelId="{7E45BB62-52C9-477C-9091-5EC04177E12B}" type="presParOf" srcId="{6535C95B-B8BA-48A7-BB5E-F0074FA923D4}" destId="{4D28A329-31D8-4CE0-8BC2-D2F91AB92E52}" srcOrd="0" destOrd="0" presId="urn:microsoft.com/office/officeart/2005/8/layout/vList3"/>
    <dgm:cxn modelId="{07C008D1-89D1-4649-B523-C9AD013B7762}" type="presParOf" srcId="{4D28A329-31D8-4CE0-8BC2-D2F91AB92E52}" destId="{C56AF08F-8764-433F-8FB4-C3CAB61DD593}" srcOrd="0" destOrd="0" presId="urn:microsoft.com/office/officeart/2005/8/layout/vList3"/>
    <dgm:cxn modelId="{510088F4-5BBF-4A4F-8BEC-875B59D56ADA}" type="presParOf" srcId="{4D28A329-31D8-4CE0-8BC2-D2F91AB92E52}" destId="{60E27801-F817-4340-8EDC-CF630D30F634}"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BA10B6-7929-4F0D-83EA-190F4990593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2AD45700-E96F-4FBF-8C99-E46A2E2AF4E0}">
      <dgm:prSet/>
      <dgm:spPr/>
      <dgm:t>
        <a:bodyPr/>
        <a:lstStyle/>
        <a:p>
          <a:pPr rtl="0"/>
          <a:endParaRPr lang="it-IT" dirty="0"/>
        </a:p>
      </dgm:t>
    </dgm:pt>
    <dgm:pt modelId="{76F49FFE-21CA-4579-8F23-515195626997}" type="parTrans" cxnId="{1376C855-0530-4777-B2B8-A4436516A628}">
      <dgm:prSet/>
      <dgm:spPr/>
      <dgm:t>
        <a:bodyPr/>
        <a:lstStyle/>
        <a:p>
          <a:endParaRPr lang="it-IT"/>
        </a:p>
      </dgm:t>
    </dgm:pt>
    <dgm:pt modelId="{5F623F37-027E-4431-8859-944982C7CA09}" type="sibTrans" cxnId="{1376C855-0530-4777-B2B8-A4436516A628}">
      <dgm:prSet/>
      <dgm:spPr/>
      <dgm:t>
        <a:bodyPr/>
        <a:lstStyle/>
        <a:p>
          <a:endParaRPr lang="it-IT"/>
        </a:p>
      </dgm:t>
    </dgm:pt>
    <dgm:pt modelId="{6535C95B-B8BA-48A7-BB5E-F0074FA923D4}" type="pres">
      <dgm:prSet presAssocID="{4CBA10B6-7929-4F0D-83EA-190F4990593A}" presName="linearFlow" presStyleCnt="0">
        <dgm:presLayoutVars>
          <dgm:dir/>
          <dgm:resizeHandles val="exact"/>
        </dgm:presLayoutVars>
      </dgm:prSet>
      <dgm:spPr/>
      <dgm:t>
        <a:bodyPr/>
        <a:lstStyle/>
        <a:p>
          <a:endParaRPr lang="it-IT"/>
        </a:p>
      </dgm:t>
    </dgm:pt>
    <dgm:pt modelId="{4D28A329-31D8-4CE0-8BC2-D2F91AB92E52}" type="pres">
      <dgm:prSet presAssocID="{2AD45700-E96F-4FBF-8C99-E46A2E2AF4E0}" presName="composite" presStyleCnt="0"/>
      <dgm:spPr/>
    </dgm:pt>
    <dgm:pt modelId="{C56AF08F-8764-433F-8FB4-C3CAB61DD593}" type="pres">
      <dgm:prSet presAssocID="{2AD45700-E96F-4FBF-8C99-E46A2E2AF4E0}"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60E27801-F817-4340-8EDC-CF630D30F634}" type="pres">
      <dgm:prSet presAssocID="{2AD45700-E96F-4FBF-8C99-E46A2E2AF4E0}" presName="txShp" presStyleLbl="node1" presStyleIdx="0" presStyleCnt="1">
        <dgm:presLayoutVars>
          <dgm:bulletEnabled val="1"/>
        </dgm:presLayoutVars>
      </dgm:prSet>
      <dgm:spPr/>
      <dgm:t>
        <a:bodyPr/>
        <a:lstStyle/>
        <a:p>
          <a:endParaRPr lang="it-IT"/>
        </a:p>
      </dgm:t>
    </dgm:pt>
  </dgm:ptLst>
  <dgm:cxnLst>
    <dgm:cxn modelId="{5DA7E5D5-FA14-49FE-AD2C-1B4397F56D8D}" type="presOf" srcId="{4CBA10B6-7929-4F0D-83EA-190F4990593A}" destId="{6535C95B-B8BA-48A7-BB5E-F0074FA923D4}" srcOrd="0" destOrd="0" presId="urn:microsoft.com/office/officeart/2005/8/layout/vList3"/>
    <dgm:cxn modelId="{85753B82-B879-4DEF-881A-5AE838B68E1E}" type="presOf" srcId="{2AD45700-E96F-4FBF-8C99-E46A2E2AF4E0}" destId="{60E27801-F817-4340-8EDC-CF630D30F634}" srcOrd="0" destOrd="0" presId="urn:microsoft.com/office/officeart/2005/8/layout/vList3"/>
    <dgm:cxn modelId="{1376C855-0530-4777-B2B8-A4436516A628}" srcId="{4CBA10B6-7929-4F0D-83EA-190F4990593A}" destId="{2AD45700-E96F-4FBF-8C99-E46A2E2AF4E0}" srcOrd="0" destOrd="0" parTransId="{76F49FFE-21CA-4579-8F23-515195626997}" sibTransId="{5F623F37-027E-4431-8859-944982C7CA09}"/>
    <dgm:cxn modelId="{786D1B15-21D8-4CCB-8726-95CF5C1FB7D0}" type="presParOf" srcId="{6535C95B-B8BA-48A7-BB5E-F0074FA923D4}" destId="{4D28A329-31D8-4CE0-8BC2-D2F91AB92E52}" srcOrd="0" destOrd="0" presId="urn:microsoft.com/office/officeart/2005/8/layout/vList3"/>
    <dgm:cxn modelId="{E9A180E0-7DC6-47F6-AF8B-B8EF15F56305}" type="presParOf" srcId="{4D28A329-31D8-4CE0-8BC2-D2F91AB92E52}" destId="{C56AF08F-8764-433F-8FB4-C3CAB61DD593}" srcOrd="0" destOrd="0" presId="urn:microsoft.com/office/officeart/2005/8/layout/vList3"/>
    <dgm:cxn modelId="{52B7D8BE-35D2-45BE-9E18-9850A82A7242}" type="presParOf" srcId="{4D28A329-31D8-4CE0-8BC2-D2F91AB92E52}" destId="{60E27801-F817-4340-8EDC-CF630D30F634}"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BA10B6-7929-4F0D-83EA-190F4990593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2AD45700-E96F-4FBF-8C99-E46A2E2AF4E0}">
      <dgm:prSet/>
      <dgm:spPr/>
      <dgm:t>
        <a:bodyPr/>
        <a:lstStyle/>
        <a:p>
          <a:pPr rtl="0"/>
          <a:endParaRPr lang="it-IT" dirty="0"/>
        </a:p>
      </dgm:t>
    </dgm:pt>
    <dgm:pt modelId="{76F49FFE-21CA-4579-8F23-515195626997}" type="parTrans" cxnId="{1376C855-0530-4777-B2B8-A4436516A628}">
      <dgm:prSet/>
      <dgm:spPr/>
      <dgm:t>
        <a:bodyPr/>
        <a:lstStyle/>
        <a:p>
          <a:endParaRPr lang="it-IT"/>
        </a:p>
      </dgm:t>
    </dgm:pt>
    <dgm:pt modelId="{5F623F37-027E-4431-8859-944982C7CA09}" type="sibTrans" cxnId="{1376C855-0530-4777-B2B8-A4436516A628}">
      <dgm:prSet/>
      <dgm:spPr/>
      <dgm:t>
        <a:bodyPr/>
        <a:lstStyle/>
        <a:p>
          <a:endParaRPr lang="it-IT"/>
        </a:p>
      </dgm:t>
    </dgm:pt>
    <dgm:pt modelId="{6535C95B-B8BA-48A7-BB5E-F0074FA923D4}" type="pres">
      <dgm:prSet presAssocID="{4CBA10B6-7929-4F0D-83EA-190F4990593A}" presName="linearFlow" presStyleCnt="0">
        <dgm:presLayoutVars>
          <dgm:dir/>
          <dgm:resizeHandles val="exact"/>
        </dgm:presLayoutVars>
      </dgm:prSet>
      <dgm:spPr/>
      <dgm:t>
        <a:bodyPr/>
        <a:lstStyle/>
        <a:p>
          <a:endParaRPr lang="it-IT"/>
        </a:p>
      </dgm:t>
    </dgm:pt>
    <dgm:pt modelId="{4D28A329-31D8-4CE0-8BC2-D2F91AB92E52}" type="pres">
      <dgm:prSet presAssocID="{2AD45700-E96F-4FBF-8C99-E46A2E2AF4E0}" presName="composite" presStyleCnt="0"/>
      <dgm:spPr/>
    </dgm:pt>
    <dgm:pt modelId="{C56AF08F-8764-433F-8FB4-C3CAB61DD593}" type="pres">
      <dgm:prSet presAssocID="{2AD45700-E96F-4FBF-8C99-E46A2E2AF4E0}"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60E27801-F817-4340-8EDC-CF630D30F634}" type="pres">
      <dgm:prSet presAssocID="{2AD45700-E96F-4FBF-8C99-E46A2E2AF4E0}" presName="txShp" presStyleLbl="node1" presStyleIdx="0" presStyleCnt="1">
        <dgm:presLayoutVars>
          <dgm:bulletEnabled val="1"/>
        </dgm:presLayoutVars>
      </dgm:prSet>
      <dgm:spPr/>
      <dgm:t>
        <a:bodyPr/>
        <a:lstStyle/>
        <a:p>
          <a:endParaRPr lang="it-IT"/>
        </a:p>
      </dgm:t>
    </dgm:pt>
  </dgm:ptLst>
  <dgm:cxnLst>
    <dgm:cxn modelId="{0E6E80F3-C8DA-4EEE-8975-4BE28BC5D1C6}" type="presOf" srcId="{4CBA10B6-7929-4F0D-83EA-190F4990593A}" destId="{6535C95B-B8BA-48A7-BB5E-F0074FA923D4}" srcOrd="0" destOrd="0" presId="urn:microsoft.com/office/officeart/2005/8/layout/vList3"/>
    <dgm:cxn modelId="{AD951E31-A881-47CB-BE47-0E57DC82541E}" type="presOf" srcId="{2AD45700-E96F-4FBF-8C99-E46A2E2AF4E0}" destId="{60E27801-F817-4340-8EDC-CF630D30F634}" srcOrd="0" destOrd="0" presId="urn:microsoft.com/office/officeart/2005/8/layout/vList3"/>
    <dgm:cxn modelId="{1376C855-0530-4777-B2B8-A4436516A628}" srcId="{4CBA10B6-7929-4F0D-83EA-190F4990593A}" destId="{2AD45700-E96F-4FBF-8C99-E46A2E2AF4E0}" srcOrd="0" destOrd="0" parTransId="{76F49FFE-21CA-4579-8F23-515195626997}" sibTransId="{5F623F37-027E-4431-8859-944982C7CA09}"/>
    <dgm:cxn modelId="{BED0EA32-34BA-4EA7-AB17-42F7152F3A14}" type="presParOf" srcId="{6535C95B-B8BA-48A7-BB5E-F0074FA923D4}" destId="{4D28A329-31D8-4CE0-8BC2-D2F91AB92E52}" srcOrd="0" destOrd="0" presId="urn:microsoft.com/office/officeart/2005/8/layout/vList3"/>
    <dgm:cxn modelId="{CA3E7B68-AB8E-451F-9945-15AB7833F1A5}" type="presParOf" srcId="{4D28A329-31D8-4CE0-8BC2-D2F91AB92E52}" destId="{C56AF08F-8764-433F-8FB4-C3CAB61DD593}" srcOrd="0" destOrd="0" presId="urn:microsoft.com/office/officeart/2005/8/layout/vList3"/>
    <dgm:cxn modelId="{09F926AC-6BD1-43D1-91C7-2C02D926AFBD}" type="presParOf" srcId="{4D28A329-31D8-4CE0-8BC2-D2F91AB92E52}" destId="{60E27801-F817-4340-8EDC-CF630D30F634}"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BA10B6-7929-4F0D-83EA-190F4990593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2AD45700-E96F-4FBF-8C99-E46A2E2AF4E0}">
      <dgm:prSet/>
      <dgm:spPr/>
      <dgm:t>
        <a:bodyPr/>
        <a:lstStyle/>
        <a:p>
          <a:pPr rtl="0"/>
          <a:endParaRPr lang="it-IT" dirty="0"/>
        </a:p>
      </dgm:t>
    </dgm:pt>
    <dgm:pt modelId="{76F49FFE-21CA-4579-8F23-515195626997}" type="parTrans" cxnId="{1376C855-0530-4777-B2B8-A4436516A628}">
      <dgm:prSet/>
      <dgm:spPr/>
      <dgm:t>
        <a:bodyPr/>
        <a:lstStyle/>
        <a:p>
          <a:endParaRPr lang="it-IT"/>
        </a:p>
      </dgm:t>
    </dgm:pt>
    <dgm:pt modelId="{5F623F37-027E-4431-8859-944982C7CA09}" type="sibTrans" cxnId="{1376C855-0530-4777-B2B8-A4436516A628}">
      <dgm:prSet/>
      <dgm:spPr/>
      <dgm:t>
        <a:bodyPr/>
        <a:lstStyle/>
        <a:p>
          <a:endParaRPr lang="it-IT"/>
        </a:p>
      </dgm:t>
    </dgm:pt>
    <dgm:pt modelId="{6535C95B-B8BA-48A7-BB5E-F0074FA923D4}" type="pres">
      <dgm:prSet presAssocID="{4CBA10B6-7929-4F0D-83EA-190F4990593A}" presName="linearFlow" presStyleCnt="0">
        <dgm:presLayoutVars>
          <dgm:dir/>
          <dgm:resizeHandles val="exact"/>
        </dgm:presLayoutVars>
      </dgm:prSet>
      <dgm:spPr/>
      <dgm:t>
        <a:bodyPr/>
        <a:lstStyle/>
        <a:p>
          <a:endParaRPr lang="it-IT"/>
        </a:p>
      </dgm:t>
    </dgm:pt>
    <dgm:pt modelId="{4D28A329-31D8-4CE0-8BC2-D2F91AB92E52}" type="pres">
      <dgm:prSet presAssocID="{2AD45700-E96F-4FBF-8C99-E46A2E2AF4E0}" presName="composite" presStyleCnt="0"/>
      <dgm:spPr/>
    </dgm:pt>
    <dgm:pt modelId="{C56AF08F-8764-433F-8FB4-C3CAB61DD593}" type="pres">
      <dgm:prSet presAssocID="{2AD45700-E96F-4FBF-8C99-E46A2E2AF4E0}" presName="imgShp" presStyleLbl="fgImgPlace1" presStyleIdx="0" presStyleCnt="1"/>
      <dgm:spPr>
        <a:blipFill rotWithShape="0">
          <a:blip xmlns:r="http://schemas.openxmlformats.org/officeDocument/2006/relationships" r:embed="rId1"/>
          <a:stretch>
            <a:fillRect/>
          </a:stretch>
        </a:blipFill>
      </dgm:spPr>
      <dgm:t>
        <a:bodyPr/>
        <a:lstStyle/>
        <a:p>
          <a:endParaRPr lang="it-IT"/>
        </a:p>
      </dgm:t>
    </dgm:pt>
    <dgm:pt modelId="{60E27801-F817-4340-8EDC-CF630D30F634}" type="pres">
      <dgm:prSet presAssocID="{2AD45700-E96F-4FBF-8C99-E46A2E2AF4E0}" presName="txShp" presStyleLbl="node1" presStyleIdx="0" presStyleCnt="1">
        <dgm:presLayoutVars>
          <dgm:bulletEnabled val="1"/>
        </dgm:presLayoutVars>
      </dgm:prSet>
      <dgm:spPr/>
      <dgm:t>
        <a:bodyPr/>
        <a:lstStyle/>
        <a:p>
          <a:endParaRPr lang="it-IT"/>
        </a:p>
      </dgm:t>
    </dgm:pt>
  </dgm:ptLst>
  <dgm:cxnLst>
    <dgm:cxn modelId="{6413DBEA-62C4-4E4E-BB61-DBC8DC0F1263}" type="presOf" srcId="{2AD45700-E96F-4FBF-8C99-E46A2E2AF4E0}" destId="{60E27801-F817-4340-8EDC-CF630D30F634}" srcOrd="0" destOrd="0" presId="urn:microsoft.com/office/officeart/2005/8/layout/vList3"/>
    <dgm:cxn modelId="{B82EE3DD-A070-4A67-8B64-0D72FA7FD91A}" type="presOf" srcId="{4CBA10B6-7929-4F0D-83EA-190F4990593A}" destId="{6535C95B-B8BA-48A7-BB5E-F0074FA923D4}" srcOrd="0" destOrd="0" presId="urn:microsoft.com/office/officeart/2005/8/layout/vList3"/>
    <dgm:cxn modelId="{1376C855-0530-4777-B2B8-A4436516A628}" srcId="{4CBA10B6-7929-4F0D-83EA-190F4990593A}" destId="{2AD45700-E96F-4FBF-8C99-E46A2E2AF4E0}" srcOrd="0" destOrd="0" parTransId="{76F49FFE-21CA-4579-8F23-515195626997}" sibTransId="{5F623F37-027E-4431-8859-944982C7CA09}"/>
    <dgm:cxn modelId="{0E0BD9F0-0E0E-4E04-B58B-6B44A8AD74B4}" type="presParOf" srcId="{6535C95B-B8BA-48A7-BB5E-F0074FA923D4}" destId="{4D28A329-31D8-4CE0-8BC2-D2F91AB92E52}" srcOrd="0" destOrd="0" presId="urn:microsoft.com/office/officeart/2005/8/layout/vList3"/>
    <dgm:cxn modelId="{ECD604A8-B851-4E28-B859-B29149C8EE92}" type="presParOf" srcId="{4D28A329-31D8-4CE0-8BC2-D2F91AB92E52}" destId="{C56AF08F-8764-433F-8FB4-C3CAB61DD593}" srcOrd="0" destOrd="0" presId="urn:microsoft.com/office/officeart/2005/8/layout/vList3"/>
    <dgm:cxn modelId="{4E5A4A15-6D10-4AC8-A5A2-FD21DC5FF909}" type="presParOf" srcId="{4D28A329-31D8-4CE0-8BC2-D2F91AB92E52}" destId="{60E27801-F817-4340-8EDC-CF630D30F634}"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128E9D-1214-488B-A48C-4EB547F57B03}">
      <dsp:nvSpPr>
        <dsp:cNvPr id="0" name=""/>
        <dsp:cNvSpPr/>
      </dsp:nvSpPr>
      <dsp:spPr>
        <a:xfrm rot="10800000">
          <a:off x="1742499" y="0"/>
          <a:ext cx="5458926" cy="14700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8240" tIns="118110" rIns="220472" bIns="118110" numCol="1" spcCol="1270" anchor="ctr" anchorCtr="0">
          <a:noAutofit/>
        </a:bodyPr>
        <a:lstStyle/>
        <a:p>
          <a:pPr lvl="0" algn="ctr" defTabSz="1377950" rtl="0">
            <a:lnSpc>
              <a:spcPct val="90000"/>
            </a:lnSpc>
            <a:spcBef>
              <a:spcPct val="0"/>
            </a:spcBef>
            <a:spcAft>
              <a:spcPct val="35000"/>
            </a:spcAft>
          </a:pPr>
          <a:r>
            <a:rPr lang="it-IT" sz="3100" kern="1200" dirty="0" err="1" smtClean="0">
              <a:latin typeface="Arial Black" pitchFamily="34" charset="0"/>
            </a:rPr>
            <a:t>FabLab</a:t>
          </a:r>
          <a:r>
            <a:rPr lang="it-IT" sz="3100" kern="1200" dirty="0" smtClean="0">
              <a:latin typeface="Arial Black" pitchFamily="34" charset="0"/>
            </a:rPr>
            <a:t> - Stampanti 3D - </a:t>
          </a:r>
          <a:r>
            <a:rPr lang="it-IT" sz="3100" kern="1200" dirty="0" err="1" smtClean="0">
              <a:latin typeface="Arial Black" pitchFamily="34" charset="0"/>
            </a:rPr>
            <a:t>Droni</a:t>
          </a:r>
          <a:endParaRPr lang="it-IT" sz="3100" kern="1200" dirty="0">
            <a:latin typeface="Arial Black" pitchFamily="34" charset="0"/>
          </a:endParaRPr>
        </a:p>
      </dsp:txBody>
      <dsp:txXfrm rot="10800000">
        <a:off x="1742499" y="0"/>
        <a:ext cx="5458926" cy="1470025"/>
      </dsp:txXfrm>
    </dsp:sp>
    <dsp:sp modelId="{330C8AEC-7158-47D7-920E-0C655BE00E6C}">
      <dsp:nvSpPr>
        <dsp:cNvPr id="0" name=""/>
        <dsp:cNvSpPr/>
      </dsp:nvSpPr>
      <dsp:spPr>
        <a:xfrm>
          <a:off x="1007486" y="0"/>
          <a:ext cx="1470025" cy="147002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E27801-F817-4340-8EDC-CF630D30F634}">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lvl="0" algn="ctr" defTabSz="2311400" rtl="0">
            <a:lnSpc>
              <a:spcPct val="90000"/>
            </a:lnSpc>
            <a:spcBef>
              <a:spcPct val="0"/>
            </a:spcBef>
            <a:spcAft>
              <a:spcPct val="35000"/>
            </a:spcAft>
          </a:pPr>
          <a:r>
            <a:rPr lang="it-IT" sz="5200" kern="1200" dirty="0" smtClean="0"/>
            <a:t>L’IDEA</a:t>
          </a:r>
          <a:endParaRPr lang="it-IT" sz="5200" kern="1200" dirty="0"/>
        </a:p>
      </dsp:txBody>
      <dsp:txXfrm rot="10800000">
        <a:off x="1664207" y="0"/>
        <a:ext cx="5472684" cy="1143000"/>
      </dsp:txXfrm>
    </dsp:sp>
    <dsp:sp modelId="{C56AF08F-8764-433F-8FB4-C3CAB61DD593}">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C47D08-C959-4B52-8F5E-4232149AD91A}">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lvl="0" algn="ctr" defTabSz="2311400" rtl="0">
            <a:lnSpc>
              <a:spcPct val="90000"/>
            </a:lnSpc>
            <a:spcBef>
              <a:spcPct val="0"/>
            </a:spcBef>
            <a:spcAft>
              <a:spcPct val="35000"/>
            </a:spcAft>
          </a:pPr>
          <a:r>
            <a:rPr lang="it-IT" sz="5200" kern="1200" dirty="0" smtClean="0"/>
            <a:t>L’IDEA</a:t>
          </a:r>
          <a:endParaRPr lang="it-IT" sz="5200" kern="1200" dirty="0"/>
        </a:p>
      </dsp:txBody>
      <dsp:txXfrm rot="10800000">
        <a:off x="1664207" y="0"/>
        <a:ext cx="5472684" cy="1143000"/>
      </dsp:txXfrm>
    </dsp:sp>
    <dsp:sp modelId="{3872C5EC-6E1B-4743-B361-05B0F8ED06EE}">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BF5E07-7071-4967-AFBF-AF109ABBCD2F}">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lvl="0" algn="ctr" defTabSz="2311400" rtl="0">
            <a:lnSpc>
              <a:spcPct val="90000"/>
            </a:lnSpc>
            <a:spcBef>
              <a:spcPct val="0"/>
            </a:spcBef>
            <a:spcAft>
              <a:spcPct val="35000"/>
            </a:spcAft>
          </a:pPr>
          <a:r>
            <a:rPr lang="it-IT" sz="5200" kern="1200" dirty="0" smtClean="0"/>
            <a:t>L’IDEA</a:t>
          </a:r>
          <a:endParaRPr lang="it-IT" sz="5200" kern="1200" dirty="0"/>
        </a:p>
      </dsp:txBody>
      <dsp:txXfrm rot="10800000">
        <a:off x="1664207" y="0"/>
        <a:ext cx="5472684" cy="1143000"/>
      </dsp:txXfrm>
    </dsp:sp>
    <dsp:sp modelId="{566D8BB3-5806-4BF3-91A8-05248EE42167}">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6FFEE8-FD11-403E-9F5A-0EF332637CAD}">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lvl="0" algn="ctr" defTabSz="2311400" rtl="0">
            <a:lnSpc>
              <a:spcPct val="90000"/>
            </a:lnSpc>
            <a:spcBef>
              <a:spcPct val="0"/>
            </a:spcBef>
            <a:spcAft>
              <a:spcPct val="35000"/>
            </a:spcAft>
          </a:pPr>
          <a:r>
            <a:rPr lang="it-IT" sz="5200" kern="1200" dirty="0" smtClean="0"/>
            <a:t>L’IDEA</a:t>
          </a:r>
          <a:endParaRPr lang="it-IT" sz="5200" kern="1200" dirty="0"/>
        </a:p>
      </dsp:txBody>
      <dsp:txXfrm rot="10800000">
        <a:off x="1664207" y="0"/>
        <a:ext cx="5472684" cy="1143000"/>
      </dsp:txXfrm>
    </dsp:sp>
    <dsp:sp modelId="{752B44CA-1263-407E-BCB5-B26BBA0DEA3A}">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204625-55D0-4919-99B4-8494AAFE6D2C}">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lvl="0" algn="ctr" defTabSz="2311400" rtl="0">
            <a:lnSpc>
              <a:spcPct val="90000"/>
            </a:lnSpc>
            <a:spcBef>
              <a:spcPct val="0"/>
            </a:spcBef>
            <a:spcAft>
              <a:spcPct val="35000"/>
            </a:spcAft>
          </a:pPr>
          <a:r>
            <a:rPr lang="it-IT" sz="5200" kern="1200" dirty="0" smtClean="0"/>
            <a:t>L’IDEA</a:t>
          </a:r>
          <a:endParaRPr lang="it-IT" sz="5200" kern="1200" dirty="0"/>
        </a:p>
      </dsp:txBody>
      <dsp:txXfrm rot="10800000">
        <a:off x="1664207" y="0"/>
        <a:ext cx="5472684" cy="1143000"/>
      </dsp:txXfrm>
    </dsp:sp>
    <dsp:sp modelId="{BEC6774F-FADE-4D6B-BA8F-9B45C7DF255E}">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19F119-2E7F-4C17-BCC4-3E9007196D6F}">
      <dsp:nvSpPr>
        <dsp:cNvPr id="0" name=""/>
        <dsp:cNvSpPr/>
      </dsp:nvSpPr>
      <dsp:spPr>
        <a:xfrm rot="10800000">
          <a:off x="2061817" y="643789"/>
          <a:ext cx="5458926" cy="27472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1483" tIns="121920" rIns="227584" bIns="121920" numCol="1" spcCol="1270" anchor="ctr" anchorCtr="0">
          <a:noAutofit/>
        </a:bodyPr>
        <a:lstStyle/>
        <a:p>
          <a:pPr lvl="0" algn="ctr" defTabSz="1422400" rtl="0">
            <a:lnSpc>
              <a:spcPct val="90000"/>
            </a:lnSpc>
            <a:spcBef>
              <a:spcPct val="0"/>
            </a:spcBef>
            <a:spcAft>
              <a:spcPct val="35000"/>
            </a:spcAft>
          </a:pPr>
          <a:r>
            <a:rPr lang="it-IT" sz="3200" b="1" kern="1200" dirty="0" smtClean="0"/>
            <a:t>3D </a:t>
          </a:r>
          <a:r>
            <a:rPr lang="it-IT" sz="3200" b="1" kern="1200" dirty="0" err="1" smtClean="0"/>
            <a:t>printing</a:t>
          </a:r>
          <a:r>
            <a:rPr lang="it-IT" sz="3200" b="1" kern="1200" dirty="0" smtClean="0"/>
            <a:t> </a:t>
          </a:r>
          <a:r>
            <a:rPr lang="it-IT" sz="3200" b="1" kern="1200" dirty="0" err="1" smtClean="0"/>
            <a:t>store</a:t>
          </a:r>
          <a:r>
            <a:rPr lang="it-IT" sz="3200" kern="1200" dirty="0" smtClean="0"/>
            <a:t/>
          </a:r>
          <a:br>
            <a:rPr lang="it-IT" sz="3200" kern="1200" dirty="0" smtClean="0"/>
          </a:br>
          <a:endParaRPr lang="it-IT" sz="2000" kern="1200" dirty="0" smtClean="0"/>
        </a:p>
        <a:p>
          <a:pPr lvl="0" algn="ctr" defTabSz="1422400" rtl="0">
            <a:lnSpc>
              <a:spcPct val="90000"/>
            </a:lnSpc>
            <a:spcBef>
              <a:spcPct val="0"/>
            </a:spcBef>
            <a:spcAft>
              <a:spcPct val="35000"/>
            </a:spcAft>
          </a:pPr>
          <a:r>
            <a:rPr lang="it-IT" sz="3200" kern="1200" dirty="0" smtClean="0"/>
            <a:t>L’ Innovazione </a:t>
          </a:r>
          <a:br>
            <a:rPr lang="it-IT" sz="3200" kern="1200" dirty="0" smtClean="0"/>
          </a:br>
          <a:r>
            <a:rPr lang="it-IT" sz="3200" kern="1200" dirty="0" smtClean="0"/>
            <a:t>parte da </a:t>
          </a:r>
          <a:br>
            <a:rPr lang="it-IT" sz="3200" kern="1200" dirty="0" smtClean="0"/>
          </a:br>
          <a:r>
            <a:rPr lang="it-IT" sz="3200" kern="1200" dirty="0" smtClean="0"/>
            <a:t>Caltanissetta</a:t>
          </a:r>
          <a:r>
            <a:rPr lang="it-IT" sz="2800" kern="1200" dirty="0" smtClean="0"/>
            <a:t/>
          </a:r>
          <a:br>
            <a:rPr lang="it-IT" sz="2800" kern="1200" dirty="0" smtClean="0"/>
          </a:br>
          <a:endParaRPr lang="it-IT" sz="2800" kern="1200" dirty="0"/>
        </a:p>
      </dsp:txBody>
      <dsp:txXfrm rot="10800000">
        <a:off x="2061817" y="643789"/>
        <a:ext cx="5458926" cy="2747299"/>
      </dsp:txXfrm>
    </dsp:sp>
    <dsp:sp modelId="{77EC90CA-0064-49E6-B06D-90DE64E6B960}">
      <dsp:nvSpPr>
        <dsp:cNvPr id="0" name=""/>
        <dsp:cNvSpPr/>
      </dsp:nvSpPr>
      <dsp:spPr>
        <a:xfrm>
          <a:off x="688167" y="643789"/>
          <a:ext cx="2747299" cy="274729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E27801-F817-4340-8EDC-CF630D30F634}">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79070" rIns="334264" bIns="179070" numCol="1" spcCol="1270" anchor="ctr" anchorCtr="0">
          <a:noAutofit/>
        </a:bodyPr>
        <a:lstStyle/>
        <a:p>
          <a:pPr lvl="0" algn="ctr" defTabSz="2089150" rtl="0">
            <a:lnSpc>
              <a:spcPct val="90000"/>
            </a:lnSpc>
            <a:spcBef>
              <a:spcPct val="0"/>
            </a:spcBef>
            <a:spcAft>
              <a:spcPct val="35000"/>
            </a:spcAft>
          </a:pPr>
          <a:r>
            <a:rPr lang="it-IT" sz="4700" kern="1200" dirty="0" smtClean="0"/>
            <a:t>RINGRAZIAMENTI</a:t>
          </a:r>
          <a:endParaRPr lang="it-IT" sz="4700" kern="1200" dirty="0"/>
        </a:p>
      </dsp:txBody>
      <dsp:txXfrm rot="10800000">
        <a:off x="1664207" y="0"/>
        <a:ext cx="5472684" cy="1143000"/>
      </dsp:txXfrm>
    </dsp:sp>
    <dsp:sp modelId="{C56AF08F-8764-433F-8FB4-C3CAB61DD593}">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E27801-F817-4340-8EDC-CF630D30F634}">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lvl="0" algn="ctr" defTabSz="2311400" rtl="0">
            <a:lnSpc>
              <a:spcPct val="90000"/>
            </a:lnSpc>
            <a:spcBef>
              <a:spcPct val="0"/>
            </a:spcBef>
            <a:spcAft>
              <a:spcPct val="35000"/>
            </a:spcAft>
          </a:pPr>
          <a:endParaRPr lang="it-IT" sz="5200" kern="1200" dirty="0"/>
        </a:p>
      </dsp:txBody>
      <dsp:txXfrm rot="10800000">
        <a:off x="1664207" y="0"/>
        <a:ext cx="5472684" cy="1143000"/>
      </dsp:txXfrm>
    </dsp:sp>
    <dsp:sp modelId="{C56AF08F-8764-433F-8FB4-C3CAB61DD593}">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E27801-F817-4340-8EDC-CF630D30F634}">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lvl="0" algn="ctr" defTabSz="2311400" rtl="0">
            <a:lnSpc>
              <a:spcPct val="90000"/>
            </a:lnSpc>
            <a:spcBef>
              <a:spcPct val="0"/>
            </a:spcBef>
            <a:spcAft>
              <a:spcPct val="35000"/>
            </a:spcAft>
          </a:pPr>
          <a:endParaRPr lang="it-IT" sz="5200" kern="1200" dirty="0"/>
        </a:p>
      </dsp:txBody>
      <dsp:txXfrm rot="10800000">
        <a:off x="1664207" y="0"/>
        <a:ext cx="5472684" cy="1143000"/>
      </dsp:txXfrm>
    </dsp:sp>
    <dsp:sp modelId="{C56AF08F-8764-433F-8FB4-C3CAB61DD593}">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E27801-F817-4340-8EDC-CF630D30F634}">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lvl="0" algn="ctr" defTabSz="2311400" rtl="0">
            <a:lnSpc>
              <a:spcPct val="90000"/>
            </a:lnSpc>
            <a:spcBef>
              <a:spcPct val="0"/>
            </a:spcBef>
            <a:spcAft>
              <a:spcPct val="35000"/>
            </a:spcAft>
          </a:pPr>
          <a:endParaRPr lang="it-IT" sz="5200" kern="1200" dirty="0"/>
        </a:p>
      </dsp:txBody>
      <dsp:txXfrm rot="10800000">
        <a:off x="1664207" y="0"/>
        <a:ext cx="5472684" cy="1143000"/>
      </dsp:txXfrm>
    </dsp:sp>
    <dsp:sp modelId="{C56AF08F-8764-433F-8FB4-C3CAB61DD593}">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E27801-F817-4340-8EDC-CF630D30F634}">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lvl="0" algn="ctr" defTabSz="2311400" rtl="0">
            <a:lnSpc>
              <a:spcPct val="90000"/>
            </a:lnSpc>
            <a:spcBef>
              <a:spcPct val="0"/>
            </a:spcBef>
            <a:spcAft>
              <a:spcPct val="35000"/>
            </a:spcAft>
          </a:pPr>
          <a:endParaRPr lang="it-IT" sz="5200" kern="1200" dirty="0"/>
        </a:p>
      </dsp:txBody>
      <dsp:txXfrm rot="10800000">
        <a:off x="1664207" y="0"/>
        <a:ext cx="5472684" cy="1143000"/>
      </dsp:txXfrm>
    </dsp:sp>
    <dsp:sp modelId="{C56AF08F-8764-433F-8FB4-C3CAB61DD593}">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E27801-F817-4340-8EDC-CF630D30F634}">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lvl="0" algn="ctr" defTabSz="2311400" rtl="0">
            <a:lnSpc>
              <a:spcPct val="90000"/>
            </a:lnSpc>
            <a:spcBef>
              <a:spcPct val="0"/>
            </a:spcBef>
            <a:spcAft>
              <a:spcPct val="35000"/>
            </a:spcAft>
          </a:pPr>
          <a:endParaRPr lang="it-IT" sz="5200" kern="1200" dirty="0"/>
        </a:p>
      </dsp:txBody>
      <dsp:txXfrm rot="10800000">
        <a:off x="1664207" y="0"/>
        <a:ext cx="5472684" cy="1143000"/>
      </dsp:txXfrm>
    </dsp:sp>
    <dsp:sp modelId="{C56AF08F-8764-433F-8FB4-C3CAB61DD593}">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E27801-F817-4340-8EDC-CF630D30F634}">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lvl="0" algn="ctr" defTabSz="2311400" rtl="0">
            <a:lnSpc>
              <a:spcPct val="90000"/>
            </a:lnSpc>
            <a:spcBef>
              <a:spcPct val="0"/>
            </a:spcBef>
            <a:spcAft>
              <a:spcPct val="35000"/>
            </a:spcAft>
          </a:pPr>
          <a:endParaRPr lang="it-IT" sz="5200" kern="1200" dirty="0"/>
        </a:p>
      </dsp:txBody>
      <dsp:txXfrm rot="10800000">
        <a:off x="1664207" y="0"/>
        <a:ext cx="5472684" cy="1143000"/>
      </dsp:txXfrm>
    </dsp:sp>
    <dsp:sp modelId="{C56AF08F-8764-433F-8FB4-C3CAB61DD593}">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it-IT" smtClean="0"/>
              <a:t>Tecnema srl</a:t>
            </a: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F2D34A-3CA6-40E9-907C-4367BF2FDBF3}" type="datetimeFigureOut">
              <a:rPr lang="it-IT" smtClean="0"/>
              <a:pPr/>
              <a:t>15/12/2014</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4CB9D5-79AC-4C87-A0DB-EA42E47D2134}" type="slidenum">
              <a:rPr lang="it-IT" smtClean="0"/>
              <a:pPr/>
              <a:t>‹N›</a:t>
            </a:fld>
            <a:endParaRPr lang="it-IT"/>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it-IT" smtClean="0"/>
              <a:t>Tecnema srl</a:t>
            </a: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443ED2-8E54-47F0-B670-94C0DD71C067}" type="datetimeFigureOut">
              <a:rPr lang="it-IT" smtClean="0"/>
              <a:pPr/>
              <a:t>15/12/2014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CF2F78-CFD2-4884-8EF8-2C039B5780EE}" type="slidenum">
              <a:rPr lang="it-IT" smtClean="0"/>
              <a:pPr/>
              <a:t>‹N›</a:t>
            </a:fld>
            <a:endParaRPr lang="it-IT"/>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9FCF2F78-CFD2-4884-8EF8-2C039B5780EE}" type="slidenum">
              <a:rPr lang="it-IT" smtClean="0"/>
              <a:pPr/>
              <a:t>1</a:t>
            </a:fld>
            <a:endParaRPr lang="it-IT"/>
          </a:p>
        </p:txBody>
      </p:sp>
      <p:sp>
        <p:nvSpPr>
          <p:cNvPr id="5" name="Segnaposto intestazione 4"/>
          <p:cNvSpPr>
            <a:spLocks noGrp="1"/>
          </p:cNvSpPr>
          <p:nvPr>
            <p:ph type="hdr" sz="quarter" idx="11"/>
          </p:nvPr>
        </p:nvSpPr>
        <p:spPr/>
        <p:txBody>
          <a:bodyPr/>
          <a:lstStyle/>
          <a:p>
            <a:r>
              <a:rPr lang="it-IT" smtClean="0"/>
              <a:t>Tecnema srl</a:t>
            </a:r>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9FCF2F78-CFD2-4884-8EF8-2C039B5780EE}" type="slidenum">
              <a:rPr lang="it-IT" smtClean="0"/>
              <a:pPr/>
              <a:t>2</a:t>
            </a:fld>
            <a:endParaRPr lang="it-IT"/>
          </a:p>
        </p:txBody>
      </p:sp>
      <p:sp>
        <p:nvSpPr>
          <p:cNvPr id="5" name="Segnaposto intestazione 4"/>
          <p:cNvSpPr>
            <a:spLocks noGrp="1"/>
          </p:cNvSpPr>
          <p:nvPr>
            <p:ph type="hdr" sz="quarter" idx="11"/>
          </p:nvPr>
        </p:nvSpPr>
        <p:spPr/>
        <p:txBody>
          <a:bodyPr/>
          <a:lstStyle/>
          <a:p>
            <a:r>
              <a:rPr lang="it-IT" smtClean="0"/>
              <a:t>Tecnema srl</a:t>
            </a:r>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intestazione 3"/>
          <p:cNvSpPr>
            <a:spLocks noGrp="1"/>
          </p:cNvSpPr>
          <p:nvPr>
            <p:ph type="hdr" sz="quarter" idx="10"/>
          </p:nvPr>
        </p:nvSpPr>
        <p:spPr/>
        <p:txBody>
          <a:bodyPr/>
          <a:lstStyle/>
          <a:p>
            <a:r>
              <a:rPr lang="it-IT" smtClean="0"/>
              <a:t>Tecnema srl</a:t>
            </a:r>
            <a:endParaRPr lang="it-IT"/>
          </a:p>
        </p:txBody>
      </p:sp>
      <p:sp>
        <p:nvSpPr>
          <p:cNvPr id="5" name="Segnaposto numero diapositiva 4"/>
          <p:cNvSpPr>
            <a:spLocks noGrp="1"/>
          </p:cNvSpPr>
          <p:nvPr>
            <p:ph type="sldNum" sz="quarter" idx="11"/>
          </p:nvPr>
        </p:nvSpPr>
        <p:spPr/>
        <p:txBody>
          <a:bodyPr/>
          <a:lstStyle/>
          <a:p>
            <a:fld id="{9FCF2F78-CFD2-4884-8EF8-2C039B5780EE}" type="slidenum">
              <a:rPr lang="it-IT" smtClean="0"/>
              <a:pPr/>
              <a:t>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15/12/2014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15/12/2014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15/12/2014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15/12/2014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15/12/2014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15/12/2014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15/12/2014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15/12/2014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15/12/2014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15/12/2014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15/12/2014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15/12/2014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0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8.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3.xml"/><Relationship Id="rId7" Type="http://schemas.openxmlformats.org/officeDocument/2006/relationships/image" Target="../media/image9.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2.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15.xml"/><Relationship Id="rId7" Type="http://schemas.openxmlformats.org/officeDocument/2006/relationships/image" Target="../media/image13.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5.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6.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7.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18.jpe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18.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25.xml"/><Relationship Id="rId7" Type="http://schemas.openxmlformats.org/officeDocument/2006/relationships/image" Target="../media/image19.jpe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26.xml"/><Relationship Id="rId7" Type="http://schemas.openxmlformats.org/officeDocument/2006/relationships/image" Target="../media/image21.jpe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23.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24.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25.jpe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26.jpe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27.jpeg"/><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video" Target="file:///G:\Video\01%20-%203d%20printing.mp4" TargetMode="Externa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video" Target="file:///G:\Video\03%20-%20EOS%20M280%203D%20metal%20printer%20demo%20@%20PD&amp;M%202014.mp4" TargetMode="Externa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42.jpe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43.jpeg"/><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Layout" Target="../diagrams/layout39.xml"/><Relationship Id="rId7" Type="http://schemas.openxmlformats.org/officeDocument/2006/relationships/image" Target="../media/image44.jpeg"/><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Layout" Target="../diagrams/layout40.xml"/><Relationship Id="rId7" Type="http://schemas.openxmlformats.org/officeDocument/2006/relationships/image" Target="../media/image45.jpeg"/><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2.xml"/><Relationship Id="rId7" Type="http://schemas.openxmlformats.org/officeDocument/2006/relationships/image" Target="../media/image46.jpeg"/><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3.xml"/><Relationship Id="rId7" Type="http://schemas.openxmlformats.org/officeDocument/2006/relationships/image" Target="../media/image47.jpeg"/><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image" Target="../media/image48.jpeg"/><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5.xml"/><Relationship Id="rId7" Type="http://schemas.openxmlformats.org/officeDocument/2006/relationships/image" Target="../media/image49.jpeg"/><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video" Target="file:///G:\Video\05%20-%20Ideas%20to%20Prototypes%20to%20Production%20_%20Stratasys%203D%20Printers%202013.mp4" TargetMode="Externa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6.xml"/><Relationship Id="rId7" Type="http://schemas.openxmlformats.org/officeDocument/2006/relationships/image" Target="../media/image50.jpeg"/><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7.xml"/><Relationship Id="rId7" Type="http://schemas.openxmlformats.org/officeDocument/2006/relationships/image" Target="../media/image51.jpeg"/><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video" Target="file:///G:\Video\07%20-%20Stratasys%20Objet500%20Connex3%20launch%20-%20World's%20First%20Color%20Multi-material%203D%20Printer.mp4" TargetMode="Externa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video" Target="file:///G:\Video\04%20-%20Kinematics.mp4" TargetMode="Externa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video" Target="file:///G:\Video\02%20-%203D%20Art%20Pen%20-%20La%20penna%20per%20la%20stampa%20in%20tre%20dimensioni.mp4" TargetMode="Externa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a 7"/>
          <p:cNvGraphicFramePr/>
          <p:nvPr/>
        </p:nvGraphicFramePr>
        <p:xfrm>
          <a:off x="539552" y="2823071"/>
          <a:ext cx="8208912"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ottotitolo 2"/>
          <p:cNvSpPr>
            <a:spLocks noGrp="1"/>
          </p:cNvSpPr>
          <p:nvPr>
            <p:ph type="subTitle" idx="1"/>
          </p:nvPr>
        </p:nvSpPr>
        <p:spPr>
          <a:xfrm>
            <a:off x="1371600" y="4412704"/>
            <a:ext cx="6400800" cy="1752600"/>
          </a:xfrm>
        </p:spPr>
        <p:txBody>
          <a:bodyPr/>
          <a:lstStyle/>
          <a:p>
            <a:r>
              <a:rPr lang="it-IT" dirty="0" smtClean="0"/>
              <a:t>Ordine degli Ingegneri della Provincia di Caltanissetta</a:t>
            </a:r>
          </a:p>
          <a:p>
            <a:r>
              <a:rPr lang="it-IT" dirty="0" smtClean="0"/>
              <a:t>Evento formativo – 11 </a:t>
            </a:r>
            <a:r>
              <a:rPr lang="it-IT" dirty="0" err="1" smtClean="0"/>
              <a:t>dic</a:t>
            </a:r>
            <a:r>
              <a:rPr lang="it-IT" dirty="0" smtClean="0"/>
              <a:t> 2014</a:t>
            </a:r>
            <a:endParaRPr lang="it-IT" dirty="0"/>
          </a:p>
        </p:txBody>
      </p:sp>
      <p:pic>
        <p:nvPicPr>
          <p:cNvPr id="5" name="Immagine 4" descr="Logo Pensare digitale Tecnema x rino.gif"/>
          <p:cNvPicPr>
            <a:picLocks noChangeAspect="1"/>
          </p:cNvPicPr>
          <p:nvPr/>
        </p:nvPicPr>
        <p:blipFill>
          <a:blip r:embed="rId8" cstate="print"/>
          <a:srcRect l="1942" t="4785" r="1942" b="6425"/>
          <a:stretch>
            <a:fillRect/>
          </a:stretch>
        </p:blipFill>
        <p:spPr>
          <a:xfrm>
            <a:off x="827584" y="260648"/>
            <a:ext cx="7128792" cy="20882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a:noAutofit/>
          </a:bodyPr>
          <a:lstStyle/>
          <a:p>
            <a:pPr marL="0" indent="0" algn="just">
              <a:spcBef>
                <a:spcPts val="0"/>
              </a:spcBef>
              <a:buNone/>
            </a:pPr>
            <a:endParaRPr lang="it-IT" sz="2000" dirty="0" smtClean="0"/>
          </a:p>
          <a:p>
            <a:pPr marL="0" indent="0" algn="just">
              <a:spcBef>
                <a:spcPts val="0"/>
              </a:spcBef>
              <a:buNone/>
            </a:pPr>
            <a:endParaRPr lang="it-IT" sz="2000" dirty="0" smtClean="0"/>
          </a:p>
          <a:p>
            <a:pPr marL="0" indent="0" algn="just">
              <a:spcBef>
                <a:spcPts val="0"/>
              </a:spcBef>
              <a:buNone/>
            </a:pPr>
            <a:r>
              <a:rPr lang="it-IT" sz="2000" dirty="0" smtClean="0"/>
              <a:t>Il luogo in cui l’idea prende corpo e si sviluppa è il </a:t>
            </a:r>
            <a:r>
              <a:rPr lang="it-IT" sz="2000" dirty="0" err="1" smtClean="0"/>
              <a:t>FabLab</a:t>
            </a:r>
            <a:r>
              <a:rPr lang="it-IT" sz="2000" dirty="0" smtClean="0"/>
              <a:t>.</a:t>
            </a:r>
          </a:p>
          <a:p>
            <a:pPr marL="0" indent="0" algn="just">
              <a:spcBef>
                <a:spcPts val="0"/>
              </a:spcBef>
              <a:buNone/>
            </a:pPr>
            <a:endParaRPr lang="it-IT" sz="2000" dirty="0" smtClean="0"/>
          </a:p>
          <a:p>
            <a:pPr marL="0" indent="0" algn="just">
              <a:spcBef>
                <a:spcPts val="0"/>
              </a:spcBef>
              <a:buNone/>
            </a:pPr>
            <a:r>
              <a:rPr lang="it-IT" sz="2000" dirty="0" smtClean="0"/>
              <a:t>Lo annunciava nel lontano 1998 Neil </a:t>
            </a:r>
            <a:r>
              <a:rPr lang="it-IT" sz="2000" dirty="0" err="1" smtClean="0"/>
              <a:t>Gershenfeld</a:t>
            </a:r>
            <a:r>
              <a:rPr lang="it-IT" sz="2000" dirty="0" smtClean="0"/>
              <a:t>, direttore del </a:t>
            </a:r>
            <a:r>
              <a:rPr lang="it-IT" sz="2000" dirty="0" err="1" smtClean="0"/>
              <a:t>Centre</a:t>
            </a:r>
            <a:r>
              <a:rPr lang="it-IT" sz="2000" dirty="0" smtClean="0"/>
              <a:t> </a:t>
            </a:r>
            <a:r>
              <a:rPr lang="it-IT" sz="2000" dirty="0" err="1" smtClean="0"/>
              <a:t>for</a:t>
            </a:r>
            <a:r>
              <a:rPr lang="it-IT" sz="2000" dirty="0" smtClean="0"/>
              <a:t> </a:t>
            </a:r>
            <a:r>
              <a:rPr lang="it-IT" sz="2000" dirty="0" err="1" smtClean="0"/>
              <a:t>Bits</a:t>
            </a:r>
            <a:r>
              <a:rPr lang="it-IT" sz="2000" dirty="0" smtClean="0"/>
              <a:t> and </a:t>
            </a:r>
            <a:r>
              <a:rPr lang="it-IT" sz="2000" dirty="0" err="1" smtClean="0"/>
              <a:t>Atoms</a:t>
            </a:r>
            <a:r>
              <a:rPr lang="it-IT" sz="2000" dirty="0" smtClean="0"/>
              <a:t> del MIT, Massachusetts </a:t>
            </a:r>
            <a:r>
              <a:rPr lang="it-IT" sz="2000" dirty="0" err="1" smtClean="0"/>
              <a:t>Institute</a:t>
            </a:r>
            <a:r>
              <a:rPr lang="it-IT" sz="2000" dirty="0" smtClean="0"/>
              <a:t> </a:t>
            </a:r>
            <a:r>
              <a:rPr lang="it-IT" sz="2000" dirty="0" err="1" smtClean="0"/>
              <a:t>of</a:t>
            </a:r>
            <a:r>
              <a:rPr lang="it-IT" sz="2000" dirty="0" smtClean="0"/>
              <a:t> </a:t>
            </a:r>
            <a:r>
              <a:rPr lang="it-IT" sz="2000" dirty="0" err="1" smtClean="0"/>
              <a:t>Technology</a:t>
            </a:r>
            <a:r>
              <a:rPr lang="it-IT" sz="2000" dirty="0" smtClean="0"/>
              <a:t>.</a:t>
            </a:r>
          </a:p>
          <a:p>
            <a:pPr marL="0" indent="0" algn="just">
              <a:spcBef>
                <a:spcPts val="0"/>
              </a:spcBef>
              <a:buNone/>
            </a:pPr>
            <a:r>
              <a:rPr lang="it-IT" sz="2000" dirty="0" smtClean="0"/>
              <a:t>Ed è proprio lì che nasce l’idea del </a:t>
            </a:r>
            <a:r>
              <a:rPr lang="it-IT" sz="2000" dirty="0" err="1" smtClean="0"/>
              <a:t>FabLab</a:t>
            </a:r>
            <a:r>
              <a:rPr lang="it-IT" sz="2000" dirty="0" smtClean="0"/>
              <a:t>, </a:t>
            </a:r>
            <a:r>
              <a:rPr lang="it-IT" sz="2000" dirty="0" err="1" smtClean="0"/>
              <a:t>fabrication</a:t>
            </a:r>
            <a:r>
              <a:rPr lang="it-IT" sz="2000" dirty="0" smtClean="0"/>
              <a:t> </a:t>
            </a:r>
            <a:r>
              <a:rPr lang="it-IT" sz="2000" dirty="0" err="1" smtClean="0"/>
              <a:t>laboratory</a:t>
            </a:r>
            <a:r>
              <a:rPr lang="it-IT" sz="2000" dirty="0" smtClean="0"/>
              <a:t>, vera e propria officina artigianale digitale, che offre a chiunque abbia il desiderio di rendere reale un’idea, un progetto, un’invenzione, l’accesso a macchinari e strumentazioni per la stampa 3D di ultima generazione, in grado di realizzare un prodotto finito e pronto all’uso in poche ore e in materiali resistenti. </a:t>
            </a:r>
            <a:endParaRPr lang="it-IT" sz="20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08.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0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a:noAutofit/>
          </a:bodyPr>
          <a:lstStyle/>
          <a:p>
            <a:pPr marL="0" indent="0" algn="just">
              <a:spcBef>
                <a:spcPts val="0"/>
              </a:spcBef>
              <a:buNone/>
            </a:pPr>
            <a:endParaRPr lang="it-IT" sz="2000" dirty="0" smtClean="0"/>
          </a:p>
          <a:p>
            <a:pPr marL="0" indent="0" algn="just">
              <a:spcBef>
                <a:spcPts val="0"/>
              </a:spcBef>
              <a:buNone/>
            </a:pPr>
            <a:r>
              <a:rPr lang="it-IT" sz="2000" dirty="0" smtClean="0"/>
              <a:t>Il </a:t>
            </a:r>
            <a:r>
              <a:rPr lang="it-IT" sz="2000" dirty="0" err="1" smtClean="0"/>
              <a:t>FabLab</a:t>
            </a:r>
            <a:r>
              <a:rPr lang="it-IT" sz="2000" dirty="0" smtClean="0"/>
              <a:t> è il tempio della filosofia del DIY (</a:t>
            </a:r>
            <a:r>
              <a:rPr lang="it-IT" sz="2000" i="1" dirty="0" smtClean="0"/>
              <a:t>Do </a:t>
            </a:r>
            <a:r>
              <a:rPr lang="it-IT" sz="2000" i="1" dirty="0" err="1" smtClean="0"/>
              <a:t>It</a:t>
            </a:r>
            <a:r>
              <a:rPr lang="it-IT" sz="2000" i="1" dirty="0" smtClean="0"/>
              <a:t> </a:t>
            </a:r>
            <a:r>
              <a:rPr lang="it-IT" sz="2000" i="1" dirty="0" err="1" smtClean="0"/>
              <a:t>Yourself</a:t>
            </a:r>
            <a:r>
              <a:rPr lang="it-IT" sz="2000" dirty="0" smtClean="0"/>
              <a:t>, vale a dire “fai da te”). Con i software di modellazione e l’assistenza degli operatori, anche chi  non ha esperienza potrà dare sfogo alla sua fantasia, creando, ad esempio, il modello in scala di un  edificio, un  paio di orecchini personalizzati, un trenino con tanto di locomotiva e rotaie, un  originale porta riviste, un cavalletto per fotocamera, un robot, un prodotto </a:t>
            </a:r>
            <a:r>
              <a:rPr lang="it-IT" sz="2000" dirty="0" err="1" smtClean="0"/>
              <a:t>domotico</a:t>
            </a:r>
            <a:r>
              <a:rPr lang="it-IT" sz="2000" dirty="0" smtClean="0"/>
              <a:t>, un ausilio per  disabili, etc.</a:t>
            </a:r>
          </a:p>
          <a:p>
            <a:pPr marL="0" indent="0" algn="just">
              <a:spcBef>
                <a:spcPts val="0"/>
              </a:spcBef>
              <a:buNone/>
            </a:pPr>
            <a:r>
              <a:rPr lang="it-IT" sz="2000" dirty="0" smtClean="0"/>
              <a:t>Sono i cosiddetti </a:t>
            </a:r>
            <a:r>
              <a:rPr lang="it-IT" sz="2000" i="1" dirty="0" err="1" smtClean="0"/>
              <a:t>makers</a:t>
            </a:r>
            <a:r>
              <a:rPr lang="it-IT" sz="2000" dirty="0" smtClean="0"/>
              <a:t>, termine che nel settore indica gli “artigiani  tecnologici”, coloro che anche senza avere conoscenze tecniche approfondite  utilizzano software, stampanti 3D e varie tecnologie per progettare e creare i  loro progetti.</a:t>
            </a:r>
          </a:p>
          <a:p>
            <a:pPr marL="0" indent="0" algn="just">
              <a:spcBef>
                <a:spcPts val="0"/>
              </a:spcBef>
              <a:buNone/>
            </a:pPr>
            <a:endParaRPr lang="it-IT" sz="20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8.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0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a:noAutofit/>
          </a:bodyPr>
          <a:lstStyle/>
          <a:p>
            <a:pPr marL="0" indent="0" algn="just">
              <a:spcBef>
                <a:spcPts val="0"/>
              </a:spcBef>
              <a:buNone/>
            </a:pPr>
            <a:r>
              <a:rPr lang="it-IT" sz="2000" dirty="0" smtClean="0"/>
              <a:t>Grazie, poi, alla progettazione aperta, il cosiddetto open design, che  caratterizza queste attività, le conoscenze, le osservazioni e le idee che nascono in un </a:t>
            </a:r>
            <a:r>
              <a:rPr lang="it-IT" sz="2000" dirty="0" err="1" smtClean="0"/>
              <a:t>FabLab</a:t>
            </a:r>
            <a:r>
              <a:rPr lang="it-IT" sz="2000" dirty="0" smtClean="0"/>
              <a:t> sono condivise e rese accessibili a tutti gli utenti,  incrementando un dialogo creativo di livello mondiale attraverso il web. I laboratori  possono offrire alle aziende un servizio di </a:t>
            </a:r>
            <a:r>
              <a:rPr lang="it-IT" sz="2000" dirty="0" err="1" smtClean="0"/>
              <a:t>prototipazione</a:t>
            </a:r>
            <a:r>
              <a:rPr lang="it-IT" sz="2000" dirty="0" smtClean="0"/>
              <a:t> rapida e promuovere  l’incontro tra investitori e inventori. In questo modo, si abbattono molti passaggi della filiera della produzione industriale e la distanza fra creatore e imprenditore si riduce al  minimo, limitando i costi e migliorando la produttività.  </a:t>
            </a:r>
          </a:p>
          <a:p>
            <a:pPr marL="0" indent="0" algn="just">
              <a:spcBef>
                <a:spcPts val="0"/>
              </a:spcBef>
              <a:buNone/>
            </a:pPr>
            <a:endParaRPr lang="it-IT" sz="2000" dirty="0"/>
          </a:p>
        </p:txBody>
      </p:sp>
      <p:pic>
        <p:nvPicPr>
          <p:cNvPr id="5" name="Picture 2" descr="C:\Users\massimo\Pictures\3D\lets-co-lab.jpg"/>
          <p:cNvPicPr>
            <a:picLocks noChangeAspect="1" noChangeArrowheads="1"/>
          </p:cNvPicPr>
          <p:nvPr/>
        </p:nvPicPr>
        <p:blipFill>
          <a:blip r:embed="rId7" cstate="print"/>
          <a:srcRect/>
          <a:stretch>
            <a:fillRect/>
          </a:stretch>
        </p:blipFill>
        <p:spPr bwMode="auto">
          <a:xfrm>
            <a:off x="3563888" y="4221088"/>
            <a:ext cx="3961209" cy="234391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a:noAutofit/>
          </a:bodyPr>
          <a:lstStyle/>
          <a:p>
            <a:pPr marL="0" indent="0" algn="just">
              <a:spcBef>
                <a:spcPts val="0"/>
              </a:spcBef>
              <a:buNone/>
            </a:pPr>
            <a:endParaRPr lang="it-IT" sz="2000" dirty="0" smtClean="0"/>
          </a:p>
          <a:p>
            <a:pPr marL="0" indent="0" algn="just">
              <a:spcBef>
                <a:spcPts val="0"/>
              </a:spcBef>
              <a:buNone/>
            </a:pPr>
            <a:r>
              <a:rPr lang="it-IT" sz="2000" dirty="0" smtClean="0"/>
              <a:t>È possibile affiancare al </a:t>
            </a:r>
            <a:r>
              <a:rPr lang="it-IT" sz="2000" dirty="0" err="1" smtClean="0"/>
              <a:t>FabLab</a:t>
            </a:r>
            <a:r>
              <a:rPr lang="it-IT" sz="2000" dirty="0" smtClean="0"/>
              <a:t> un 3D </a:t>
            </a:r>
            <a:r>
              <a:rPr lang="it-IT" sz="2000" i="1" dirty="0" err="1" smtClean="0"/>
              <a:t>printing</a:t>
            </a:r>
            <a:r>
              <a:rPr lang="it-IT" sz="2000" i="1" dirty="0" smtClean="0"/>
              <a:t> </a:t>
            </a:r>
            <a:r>
              <a:rPr lang="it-IT" sz="2000" i="1" dirty="0" err="1" smtClean="0"/>
              <a:t>store</a:t>
            </a:r>
            <a:r>
              <a:rPr lang="it-IT" sz="2000" dirty="0" smtClean="0"/>
              <a:t>, diventando  rivenditori di una o più marche di stampanti 3D e materiali per la stampa a privati, aziende e università. Il mercato della stampa 3D è  ancora in fase di sviluppo ed è molto probabile che nei prossimi </a:t>
            </a:r>
            <a:r>
              <a:rPr lang="it-IT" sz="2000" smtClean="0"/>
              <a:t>anni i laboratori/negozi </a:t>
            </a:r>
            <a:r>
              <a:rPr lang="it-IT" sz="2000" dirty="0" smtClean="0"/>
              <a:t>si diffondano rapidamente.</a:t>
            </a:r>
            <a:endParaRPr lang="it-IT" sz="2000" dirty="0"/>
          </a:p>
        </p:txBody>
      </p:sp>
      <p:pic>
        <p:nvPicPr>
          <p:cNvPr id="3075" name="Picture 3" descr="C:\Users\massimo\Pictures\3D\images.jpg"/>
          <p:cNvPicPr>
            <a:picLocks noChangeAspect="1" noChangeArrowheads="1"/>
          </p:cNvPicPr>
          <p:nvPr/>
        </p:nvPicPr>
        <p:blipFill>
          <a:blip r:embed="rId7" cstate="print"/>
          <a:srcRect/>
          <a:stretch>
            <a:fillRect/>
          </a:stretch>
        </p:blipFill>
        <p:spPr bwMode="auto">
          <a:xfrm>
            <a:off x="628650" y="3898900"/>
            <a:ext cx="2143125" cy="2143125"/>
          </a:xfrm>
          <a:prstGeom prst="rect">
            <a:avLst/>
          </a:prstGeom>
          <a:noFill/>
        </p:spPr>
      </p:pic>
      <p:pic>
        <p:nvPicPr>
          <p:cNvPr id="3076" name="Picture 4" descr="C:\Users\massimo\Pictures\3D\prodotti-2645-rel-79103.jpg"/>
          <p:cNvPicPr>
            <a:picLocks noChangeAspect="1" noChangeArrowheads="1"/>
          </p:cNvPicPr>
          <p:nvPr/>
        </p:nvPicPr>
        <p:blipFill>
          <a:blip r:embed="rId8" cstate="print"/>
          <a:srcRect/>
          <a:stretch>
            <a:fillRect/>
          </a:stretch>
        </p:blipFill>
        <p:spPr bwMode="auto">
          <a:xfrm>
            <a:off x="3131840" y="4005064"/>
            <a:ext cx="2078112" cy="2078112"/>
          </a:xfrm>
          <a:prstGeom prst="rect">
            <a:avLst/>
          </a:prstGeom>
          <a:noFill/>
        </p:spPr>
      </p:pic>
      <p:pic>
        <p:nvPicPr>
          <p:cNvPr id="3077" name="Picture 5" descr="C:\Users\massimo\Pictures\3D\images (1).jpg"/>
          <p:cNvPicPr>
            <a:picLocks noChangeAspect="1" noChangeArrowheads="1"/>
          </p:cNvPicPr>
          <p:nvPr/>
        </p:nvPicPr>
        <p:blipFill>
          <a:blip r:embed="rId9" cstate="print"/>
          <a:srcRect/>
          <a:stretch>
            <a:fillRect/>
          </a:stretch>
        </p:blipFill>
        <p:spPr bwMode="auto">
          <a:xfrm>
            <a:off x="5368925" y="4446588"/>
            <a:ext cx="3248025" cy="14097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a:noAutofit/>
          </a:bodyPr>
          <a:lstStyle/>
          <a:p>
            <a:pPr marL="0" indent="0" algn="just">
              <a:spcBef>
                <a:spcPts val="0"/>
              </a:spcBef>
              <a:buNone/>
            </a:pPr>
            <a:r>
              <a:rPr lang="it-IT" sz="2000" dirty="0" smtClean="0"/>
              <a:t>Il </a:t>
            </a:r>
            <a:r>
              <a:rPr lang="it-IT" sz="2000" dirty="0" err="1" smtClean="0"/>
              <a:t>FabLab</a:t>
            </a:r>
            <a:r>
              <a:rPr lang="it-IT" sz="2000" dirty="0" smtClean="0"/>
              <a:t> è un’idea d’impresa innovativa, in grado di garantire  grande soddisfazione professionale e buone prospettive economiche,  soprattutto se si è in grado di proporre servizi di qualità e se si possiedono le  giuste dosi di intraprendenza e creatività. </a:t>
            </a:r>
            <a:endParaRPr lang="it-IT" sz="2000" dirty="0"/>
          </a:p>
        </p:txBody>
      </p:sp>
      <p:pic>
        <p:nvPicPr>
          <p:cNvPr id="2050" name="Picture 2" descr="C:\Users\massimo\Pictures\3D\creatività.png"/>
          <p:cNvPicPr>
            <a:picLocks noChangeAspect="1" noChangeArrowheads="1"/>
          </p:cNvPicPr>
          <p:nvPr/>
        </p:nvPicPr>
        <p:blipFill>
          <a:blip r:embed="rId7" cstate="print"/>
          <a:srcRect/>
          <a:stretch>
            <a:fillRect/>
          </a:stretch>
        </p:blipFill>
        <p:spPr bwMode="auto">
          <a:xfrm>
            <a:off x="752028" y="3140968"/>
            <a:ext cx="7564388" cy="302575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a:noAutofit/>
          </a:bodyPr>
          <a:lstStyle/>
          <a:p>
            <a:pPr marL="0" indent="0" algn="just">
              <a:spcBef>
                <a:spcPts val="0"/>
              </a:spcBef>
              <a:buNone/>
            </a:pPr>
            <a:r>
              <a:rPr lang="it-IT" sz="2000" dirty="0" smtClean="0"/>
              <a:t>Nel 1998 Neil </a:t>
            </a:r>
            <a:r>
              <a:rPr lang="it-IT" sz="2000" dirty="0" err="1" smtClean="0"/>
              <a:t>Gershenfeld</a:t>
            </a:r>
            <a:r>
              <a:rPr lang="it-IT" sz="2000" dirty="0" smtClean="0"/>
              <a:t>, direttore del </a:t>
            </a:r>
            <a:r>
              <a:rPr lang="it-IT" sz="2000" dirty="0" err="1" smtClean="0"/>
              <a:t>Centre</a:t>
            </a:r>
            <a:r>
              <a:rPr lang="it-IT" sz="2000" dirty="0" smtClean="0"/>
              <a:t> </a:t>
            </a:r>
            <a:r>
              <a:rPr lang="it-IT" sz="2000" dirty="0" err="1" smtClean="0"/>
              <a:t>for</a:t>
            </a:r>
            <a:r>
              <a:rPr lang="it-IT" sz="2000" dirty="0" smtClean="0"/>
              <a:t> </a:t>
            </a:r>
            <a:r>
              <a:rPr lang="it-IT" sz="2000" dirty="0" err="1" smtClean="0"/>
              <a:t>Bits</a:t>
            </a:r>
            <a:r>
              <a:rPr lang="it-IT" sz="2000" dirty="0" smtClean="0"/>
              <a:t> and </a:t>
            </a:r>
            <a:r>
              <a:rPr lang="it-IT" sz="2000" dirty="0" err="1" smtClean="0"/>
              <a:t>toms</a:t>
            </a:r>
            <a:r>
              <a:rPr lang="it-IT" sz="2000" dirty="0" smtClean="0"/>
              <a:t> del MIT (</a:t>
            </a:r>
            <a:r>
              <a:rPr lang="it-IT" sz="2000" dirty="0" err="1" smtClean="0"/>
              <a:t>Massachusetss</a:t>
            </a:r>
            <a:r>
              <a:rPr lang="it-IT" sz="2000" dirty="0" smtClean="0"/>
              <a:t> </a:t>
            </a:r>
            <a:r>
              <a:rPr lang="it-IT" sz="2000" dirty="0" err="1" smtClean="0"/>
              <a:t>Institute</a:t>
            </a:r>
            <a:r>
              <a:rPr lang="it-IT" sz="2000" dirty="0" smtClean="0"/>
              <a:t> </a:t>
            </a:r>
            <a:r>
              <a:rPr lang="it-IT" sz="2000" dirty="0" err="1" smtClean="0"/>
              <a:t>of</a:t>
            </a:r>
            <a:r>
              <a:rPr lang="it-IT" sz="2000" dirty="0" smtClean="0"/>
              <a:t> </a:t>
            </a:r>
            <a:r>
              <a:rPr lang="it-IT" sz="2000" dirty="0" err="1" smtClean="0"/>
              <a:t>Technlogy</a:t>
            </a:r>
            <a:r>
              <a:rPr lang="it-IT" sz="2000" dirty="0" smtClean="0"/>
              <a:t>), proponeva il primo corso di personal </a:t>
            </a:r>
            <a:r>
              <a:rPr lang="en-US" sz="2000" dirty="0" smtClean="0"/>
              <a:t>fabricator </a:t>
            </a:r>
            <a:r>
              <a:rPr lang="en-US" sz="2000" dirty="0" err="1" smtClean="0"/>
              <a:t>dal</a:t>
            </a:r>
            <a:r>
              <a:rPr lang="en-US" sz="2000" dirty="0" smtClean="0"/>
              <a:t> </a:t>
            </a:r>
            <a:r>
              <a:rPr lang="en-US" sz="2000" dirty="0" err="1" smtClean="0"/>
              <a:t>titolo</a:t>
            </a:r>
            <a:r>
              <a:rPr lang="en-US" sz="2000" dirty="0" smtClean="0"/>
              <a:t> “How to make (almost) anything” – “Come fare (quasi) </a:t>
            </a:r>
            <a:r>
              <a:rPr lang="it-IT" sz="2000" dirty="0" smtClean="0"/>
              <a:t>qualsiasi cosa”.</a:t>
            </a:r>
          </a:p>
          <a:p>
            <a:pPr marL="0" indent="0" algn="just">
              <a:spcBef>
                <a:spcPts val="0"/>
              </a:spcBef>
              <a:buNone/>
            </a:pPr>
            <a:endParaRPr lang="it-IT" sz="2000" dirty="0" smtClean="0"/>
          </a:p>
          <a:p>
            <a:pPr marL="0" indent="0" algn="just">
              <a:spcBef>
                <a:spcPts val="0"/>
              </a:spcBef>
              <a:buNone/>
            </a:pPr>
            <a:r>
              <a:rPr lang="it-IT" sz="2000" dirty="0" smtClean="0"/>
              <a:t>È così che inizia la storia dei </a:t>
            </a:r>
            <a:r>
              <a:rPr lang="it-IT" sz="2000" dirty="0" err="1" smtClean="0"/>
              <a:t>FabLab</a:t>
            </a:r>
            <a:r>
              <a:rPr lang="it-IT" sz="2000" dirty="0" smtClean="0"/>
              <a:t>, </a:t>
            </a:r>
            <a:r>
              <a:rPr lang="it-IT" sz="2000" dirty="0" err="1" smtClean="0"/>
              <a:t>Fabrication</a:t>
            </a:r>
            <a:r>
              <a:rPr lang="it-IT" sz="2000" dirty="0" smtClean="0"/>
              <a:t> </a:t>
            </a:r>
            <a:r>
              <a:rPr lang="it-IT" sz="2000" dirty="0" err="1" smtClean="0"/>
              <a:t>Laboratory</a:t>
            </a:r>
            <a:r>
              <a:rPr lang="it-IT" sz="2000" dirty="0" smtClean="0"/>
              <a:t>, piccole officine che consentono a chiunque l’accesso a strumenti e tecnologie per la </a:t>
            </a:r>
            <a:r>
              <a:rPr lang="it-IT" sz="2000" dirty="0" err="1" smtClean="0"/>
              <a:t>prototipazione</a:t>
            </a:r>
            <a:r>
              <a:rPr lang="it-IT" sz="2000" dirty="0" smtClean="0"/>
              <a:t> rapida quali la stampante 3D, il laser cutter e la fresa digitale, permettendo la costruzione digitalizzata di (quasi) tutto ciò che si desidera, sia questo un prototipo innovativo o un oggetto di largo consumo.</a:t>
            </a:r>
          </a:p>
        </p:txBody>
      </p:sp>
      <p:pic>
        <p:nvPicPr>
          <p:cNvPr id="4098" name="Picture 2" descr="C:\Users\massimo\Pictures\3D\mandibola_3d_5052.jpg"/>
          <p:cNvPicPr>
            <a:picLocks noChangeAspect="1" noChangeArrowheads="1"/>
          </p:cNvPicPr>
          <p:nvPr/>
        </p:nvPicPr>
        <p:blipFill>
          <a:blip r:embed="rId7" cstate="print"/>
          <a:srcRect/>
          <a:stretch>
            <a:fillRect/>
          </a:stretch>
        </p:blipFill>
        <p:spPr bwMode="auto">
          <a:xfrm>
            <a:off x="1127273" y="4869160"/>
            <a:ext cx="2940671" cy="1654434"/>
          </a:xfrm>
          <a:prstGeom prst="rect">
            <a:avLst/>
          </a:prstGeom>
          <a:noFill/>
        </p:spPr>
      </p:pic>
      <p:pic>
        <p:nvPicPr>
          <p:cNvPr id="4099" name="Picture 3" descr="C:\Users\massimo\Pictures\3D\stampante-3d-metallo-arup-stampa-3d-forum-3.jpg"/>
          <p:cNvPicPr>
            <a:picLocks noChangeAspect="1" noChangeArrowheads="1"/>
          </p:cNvPicPr>
          <p:nvPr/>
        </p:nvPicPr>
        <p:blipFill>
          <a:blip r:embed="rId8" cstate="print"/>
          <a:srcRect/>
          <a:stretch>
            <a:fillRect/>
          </a:stretch>
        </p:blipFill>
        <p:spPr bwMode="auto">
          <a:xfrm>
            <a:off x="5004048" y="4869160"/>
            <a:ext cx="2612691" cy="174179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a:noAutofit/>
          </a:bodyPr>
          <a:lstStyle/>
          <a:p>
            <a:pPr marL="0" indent="0" algn="just">
              <a:spcBef>
                <a:spcPts val="0"/>
              </a:spcBef>
              <a:buNone/>
            </a:pPr>
            <a:endParaRPr lang="it-IT" sz="2000" dirty="0" smtClean="0"/>
          </a:p>
          <a:p>
            <a:pPr marL="0" indent="0" algn="just">
              <a:spcBef>
                <a:spcPts val="0"/>
              </a:spcBef>
              <a:buNone/>
            </a:pPr>
            <a:r>
              <a:rPr lang="it-IT" sz="2000" dirty="0" smtClean="0"/>
              <a:t>I </a:t>
            </a:r>
            <a:r>
              <a:rPr lang="it-IT" sz="2000" dirty="0" err="1" smtClean="0"/>
              <a:t>FabLab</a:t>
            </a:r>
            <a:r>
              <a:rPr lang="it-IT" sz="2000" dirty="0" smtClean="0"/>
              <a:t>, che possono definirsi come una via di mezzo tra una fabbrica e una bottega artigiana, hanno come principio di fondo la condivisione della conoscenza. Attraverso l’open source – o, in questo caso, l’open design – i progetti, le idee, le osservazioni e le innovazioni di chiunque entri in contatto con il laboratorio sono conservate e condivise con tutti gli utenti presenti e futuri. La filosofia open source, in realtà, va ben oltre il singolo laboratorio e coinvolge i </a:t>
            </a:r>
            <a:r>
              <a:rPr lang="it-IT" sz="2000" dirty="0" err="1" smtClean="0"/>
              <a:t>makers</a:t>
            </a:r>
            <a:r>
              <a:rPr lang="it-IT" sz="2000" dirty="0" smtClean="0"/>
              <a:t> di tutte le città e di tutti i Paesi.</a:t>
            </a:r>
          </a:p>
          <a:p>
            <a:pPr marL="0" indent="0" algn="just">
              <a:spcBef>
                <a:spcPts val="0"/>
              </a:spcBef>
              <a:buNone/>
            </a:pPr>
            <a:endParaRPr lang="it-IT" sz="2000" dirty="0" smtClean="0"/>
          </a:p>
          <a:p>
            <a:pPr marL="0" indent="0" algn="just">
              <a:spcBef>
                <a:spcPts val="0"/>
              </a:spcBef>
              <a:buNone/>
            </a:pPr>
            <a:endParaRPr lang="it-IT" sz="2000" dirty="0" smtClean="0"/>
          </a:p>
        </p:txBody>
      </p:sp>
      <p:pic>
        <p:nvPicPr>
          <p:cNvPr id="1026" name="Picture 2" descr="C:\Users\massimo\Pictures\3D\fabtotum.jpg"/>
          <p:cNvPicPr>
            <a:picLocks noChangeAspect="1" noChangeArrowheads="1"/>
          </p:cNvPicPr>
          <p:nvPr/>
        </p:nvPicPr>
        <p:blipFill>
          <a:blip r:embed="rId7" cstate="print"/>
          <a:srcRect/>
          <a:stretch>
            <a:fillRect/>
          </a:stretch>
        </p:blipFill>
        <p:spPr bwMode="auto">
          <a:xfrm>
            <a:off x="1835697" y="4270126"/>
            <a:ext cx="5472607" cy="245697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a:xfrm>
            <a:off x="539552" y="1412776"/>
            <a:ext cx="8229600" cy="4525963"/>
          </a:xfrm>
        </p:spPr>
        <p:txBody>
          <a:bodyPr>
            <a:noAutofit/>
          </a:bodyPr>
          <a:lstStyle/>
          <a:p>
            <a:pPr marL="0" indent="0" algn="just">
              <a:spcBef>
                <a:spcPts val="0"/>
              </a:spcBef>
              <a:buNone/>
            </a:pPr>
            <a:endParaRPr lang="it-IT" sz="2000" dirty="0" smtClean="0"/>
          </a:p>
          <a:p>
            <a:pPr marL="0" indent="0" algn="just">
              <a:spcBef>
                <a:spcPts val="0"/>
              </a:spcBef>
              <a:buNone/>
            </a:pPr>
            <a:endParaRPr lang="it-IT" sz="2000" dirty="0" smtClean="0"/>
          </a:p>
          <a:p>
            <a:pPr marL="0" indent="0" algn="just">
              <a:spcBef>
                <a:spcPts val="0"/>
              </a:spcBef>
              <a:buNone/>
            </a:pPr>
            <a:r>
              <a:rPr lang="it-IT" sz="2000" dirty="0" smtClean="0"/>
              <a:t>Con il fine di essere condiviso, ogni oggetto realizzato digitalmente all’interno di un </a:t>
            </a:r>
            <a:r>
              <a:rPr lang="it-IT" sz="2000" dirty="0" err="1" smtClean="0"/>
              <a:t>FabLab</a:t>
            </a:r>
            <a:r>
              <a:rPr lang="it-IT" sz="2000" dirty="0" smtClean="0"/>
              <a:t> è dotato di una sorta di codice sorgente che consente di modificarlo e riprodurlo infinite volte. L’obiettivo di questa “progettazione aperta” è di rendere accessibili a tutti gli utenti le conoscenze legate alla produzione, in modo che ciascuno possa creare da sé ciò di cui ha bisogno –</a:t>
            </a:r>
          </a:p>
          <a:p>
            <a:pPr marL="0" indent="0" algn="just">
              <a:spcBef>
                <a:spcPts val="0"/>
              </a:spcBef>
              <a:buNone/>
            </a:pPr>
            <a:r>
              <a:rPr lang="it-IT" sz="2000" dirty="0" smtClean="0"/>
              <a:t>anche se non ancora disponibile in commercio – senza dover ricorrere a investimenti elevati.</a:t>
            </a:r>
          </a:p>
          <a:p>
            <a:pPr marL="0" indent="0" algn="just">
              <a:spcBef>
                <a:spcPts val="0"/>
              </a:spcBef>
              <a:buNone/>
            </a:pPr>
            <a:r>
              <a:rPr lang="it-IT" sz="2000" dirty="0" smtClean="0"/>
              <a:t>Il </a:t>
            </a:r>
            <a:r>
              <a:rPr lang="it-IT" sz="2000" dirty="0" err="1" smtClean="0"/>
              <a:t>FabLab</a:t>
            </a:r>
            <a:r>
              <a:rPr lang="it-IT" sz="2000" dirty="0" smtClean="0"/>
              <a:t> si propone, quindi, di mettere a disposizione il luogo, la competenza e le attrezzature necessarie. In un’ottica più spiccatamente commerciale, inoltre, il </a:t>
            </a:r>
            <a:r>
              <a:rPr lang="it-IT" sz="2000" dirty="0" err="1" smtClean="0"/>
              <a:t>FabLab</a:t>
            </a:r>
            <a:r>
              <a:rPr lang="it-IT" sz="2000" dirty="0" smtClean="0"/>
              <a:t> può diventare anche 3D </a:t>
            </a:r>
            <a:r>
              <a:rPr lang="it-IT" sz="2000" dirty="0" err="1" smtClean="0"/>
              <a:t>printing</a:t>
            </a:r>
            <a:r>
              <a:rPr lang="it-IT" sz="2000" dirty="0" smtClean="0"/>
              <a:t> </a:t>
            </a:r>
            <a:r>
              <a:rPr lang="it-IT" sz="2000" dirty="0" err="1" smtClean="0"/>
              <a:t>store</a:t>
            </a:r>
            <a:r>
              <a:rPr lang="it-IT" sz="2000" dirty="0" smtClean="0"/>
              <a:t> e aggiungere ai servizi di noleggio e consulenza anche la vendita delle attrezzature necessarie alla stampa 3D.</a:t>
            </a:r>
            <a:endParaRPr lang="it-IT" sz="2000" dirty="0" err="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a:noAutofit/>
          </a:bodyPr>
          <a:lstStyle/>
          <a:p>
            <a:pPr marL="0" indent="0" algn="just">
              <a:spcBef>
                <a:spcPts val="0"/>
              </a:spcBef>
              <a:buNone/>
            </a:pPr>
            <a:r>
              <a:rPr lang="it-IT" sz="2400" dirty="0" smtClean="0"/>
              <a:t>I principali servizi e prodotti che possono essere offerti da un </a:t>
            </a:r>
            <a:r>
              <a:rPr lang="it-IT" sz="2400" dirty="0" err="1" smtClean="0"/>
              <a:t>FabLab</a:t>
            </a:r>
            <a:r>
              <a:rPr lang="it-IT" sz="2400" dirty="0" smtClean="0"/>
              <a:t> sono i seguenti:</a:t>
            </a:r>
          </a:p>
          <a:p>
            <a:pPr marL="0" indent="0" algn="just">
              <a:spcBef>
                <a:spcPts val="0"/>
              </a:spcBef>
              <a:buNone/>
            </a:pPr>
            <a:endParaRPr lang="it-IT" sz="2400" dirty="0" smtClean="0"/>
          </a:p>
          <a:p>
            <a:pPr marL="0" indent="0" algn="just">
              <a:spcBef>
                <a:spcPts val="0"/>
              </a:spcBef>
              <a:buNone/>
            </a:pPr>
            <a:r>
              <a:rPr lang="it-IT" sz="2000" dirty="0" smtClean="0"/>
              <a:t>· realizzazione di oggetti da parte del laboratorio su ordinazione dei clienti;</a:t>
            </a:r>
          </a:p>
          <a:p>
            <a:pPr marL="0" indent="0" algn="just">
              <a:spcBef>
                <a:spcPts val="0"/>
              </a:spcBef>
              <a:buNone/>
            </a:pPr>
            <a:r>
              <a:rPr lang="it-IT" sz="2000" dirty="0" smtClean="0"/>
              <a:t>· noleggio al cliente delle attrezzature necessarie per la stampa 3D;</a:t>
            </a:r>
          </a:p>
          <a:p>
            <a:pPr marL="0" indent="0" algn="just">
              <a:spcBef>
                <a:spcPts val="0"/>
              </a:spcBef>
              <a:buNone/>
            </a:pPr>
            <a:r>
              <a:rPr lang="it-IT" sz="2000" dirty="0" smtClean="0"/>
              <a:t>· assistenza e consulenza;</a:t>
            </a:r>
          </a:p>
          <a:p>
            <a:pPr marL="0" indent="0" algn="just">
              <a:spcBef>
                <a:spcPts val="0"/>
              </a:spcBef>
              <a:buNone/>
            </a:pPr>
            <a:r>
              <a:rPr lang="it-IT" sz="2000" dirty="0" smtClean="0"/>
              <a:t>· workshop/corsi di formazione;</a:t>
            </a:r>
          </a:p>
          <a:p>
            <a:pPr marL="0" indent="0" algn="just">
              <a:spcBef>
                <a:spcPts val="0"/>
              </a:spcBef>
              <a:buNone/>
            </a:pPr>
            <a:r>
              <a:rPr lang="it-IT" sz="2000" dirty="0" smtClean="0"/>
              <a:t>· richiesta di realizzazione oggetti online;</a:t>
            </a:r>
          </a:p>
          <a:p>
            <a:pPr marL="0" indent="0" algn="just">
              <a:spcBef>
                <a:spcPts val="0"/>
              </a:spcBef>
              <a:buNone/>
            </a:pPr>
            <a:r>
              <a:rPr lang="it-IT" sz="2000" dirty="0" smtClean="0"/>
              <a:t>· servizio di </a:t>
            </a:r>
            <a:r>
              <a:rPr lang="it-IT" sz="2000" dirty="0" err="1" smtClean="0"/>
              <a:t>prototipazione</a:t>
            </a:r>
            <a:r>
              <a:rPr lang="it-IT" sz="2000" dirty="0" smtClean="0"/>
              <a:t> a basso costo per le aziende;</a:t>
            </a:r>
          </a:p>
          <a:p>
            <a:pPr marL="0" indent="0" algn="just">
              <a:spcBef>
                <a:spcPts val="0"/>
              </a:spcBef>
              <a:buNone/>
            </a:pPr>
            <a:r>
              <a:rPr lang="it-IT" sz="2000" dirty="0" smtClean="0"/>
              <a:t>· servizio di connessione tra inventore e azienda;</a:t>
            </a:r>
          </a:p>
          <a:p>
            <a:pPr marL="0" indent="0" algn="just">
              <a:spcBef>
                <a:spcPts val="0"/>
              </a:spcBef>
              <a:buNone/>
            </a:pPr>
            <a:r>
              <a:rPr lang="it-IT" sz="2000" dirty="0" smtClean="0"/>
              <a:t>· vendita stampanti 3D;</a:t>
            </a:r>
          </a:p>
          <a:p>
            <a:pPr marL="0" indent="0" algn="just">
              <a:spcBef>
                <a:spcPts val="0"/>
              </a:spcBef>
              <a:buNone/>
            </a:pPr>
            <a:r>
              <a:rPr lang="it-IT" sz="2000" dirty="0" smtClean="0"/>
              <a:t>· vendita di materiali per la stampa 3D;</a:t>
            </a:r>
          </a:p>
          <a:p>
            <a:pPr marL="0" indent="0" algn="just">
              <a:spcBef>
                <a:spcPts val="0"/>
              </a:spcBef>
              <a:buNone/>
            </a:pPr>
            <a:r>
              <a:rPr lang="it-IT" sz="2000" dirty="0" smtClean="0"/>
              <a:t>· vendita di altri prodotti;</a:t>
            </a:r>
          </a:p>
          <a:p>
            <a:pPr marL="0" indent="0" algn="just">
              <a:spcBef>
                <a:spcPts val="0"/>
              </a:spcBef>
              <a:buNone/>
            </a:pPr>
            <a:r>
              <a:rPr lang="it-IT" sz="2000" dirty="0" smtClean="0"/>
              <a:t>· vendita online.</a:t>
            </a:r>
            <a:endParaRPr lang="it-IT" sz="2000" dirty="0" err="1"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endParaRPr lang="it-IT" sz="2000" b="1" dirty="0" smtClean="0"/>
          </a:p>
          <a:p>
            <a:pPr marL="0" indent="0" algn="just">
              <a:spcBef>
                <a:spcPts val="0"/>
              </a:spcBef>
              <a:buNone/>
            </a:pPr>
            <a:r>
              <a:rPr lang="it-IT" sz="2000" b="1" dirty="0" smtClean="0"/>
              <a:t>Realizzazione di oggetti da parte del laboratorio su ordinazione del cliente. </a:t>
            </a:r>
          </a:p>
          <a:p>
            <a:pPr marL="0" indent="0" algn="just">
              <a:spcBef>
                <a:spcPts val="0"/>
              </a:spcBef>
              <a:buNone/>
            </a:pPr>
            <a:endParaRPr lang="it-IT" sz="2000" dirty="0" smtClean="0"/>
          </a:p>
          <a:p>
            <a:pPr marL="0" indent="0" algn="just">
              <a:spcBef>
                <a:spcPts val="0"/>
              </a:spcBef>
              <a:buNone/>
            </a:pPr>
            <a:r>
              <a:rPr lang="it-IT" sz="2000" dirty="0" smtClean="0"/>
              <a:t>Per tutti quei clienti che hanno in mente un progetto ma non possiedono le conoscenze tecniche necessarie a realizzarlo, il </a:t>
            </a:r>
            <a:r>
              <a:rPr lang="it-IT" sz="2000" dirty="0" err="1" smtClean="0"/>
              <a:t>FabLab</a:t>
            </a:r>
            <a:r>
              <a:rPr lang="it-IT" sz="2000" dirty="0" smtClean="0"/>
              <a:t> può offrire la possibilità di ordinare il prodotto finale direttamente al personale specializzato. Questo provvederà all’elaborazione di ogni fase creativa, dal disegno iniziale, attraverso i software di progettazione, alla stampa finale in 3D o all’incisione con laser cutter e fresa digitale.</a:t>
            </a:r>
          </a:p>
          <a:p>
            <a:pPr marL="0" indent="0" algn="just">
              <a:spcBef>
                <a:spcPts val="0"/>
              </a:spcBef>
              <a:buNone/>
            </a:pPr>
            <a:r>
              <a:rPr lang="it-IT" sz="2000" dirty="0" smtClean="0"/>
              <a:t>Il cliente potrà limitarsi a spiegare al personale del </a:t>
            </a:r>
            <a:r>
              <a:rPr lang="it-IT" sz="2000" dirty="0" err="1" smtClean="0"/>
              <a:t>FabLab</a:t>
            </a:r>
            <a:r>
              <a:rPr lang="it-IT" sz="2000" dirty="0" smtClean="0"/>
              <a:t> l’idea che ha concepito e affidare l’intero iter di progettazione e realizzazione agli esperti oppure potrà collaborare attivamente con loro, fornendo bozze, disegni e prospetti.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p:cNvGraphicFramePr/>
          <p:nvPr/>
        </p:nvGraphicFramePr>
        <p:xfrm>
          <a:off x="539552" y="2130425"/>
          <a:ext cx="8208912" cy="4034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magine 4" descr="Logo Pensare digitale Tecnema x rino.gif"/>
          <p:cNvPicPr>
            <a:picLocks noChangeAspect="1"/>
          </p:cNvPicPr>
          <p:nvPr/>
        </p:nvPicPr>
        <p:blipFill>
          <a:blip r:embed="rId8" cstate="print"/>
          <a:srcRect l="2941" t="7247" r="2942" b="9275"/>
          <a:stretch>
            <a:fillRect/>
          </a:stretch>
        </p:blipFill>
        <p:spPr>
          <a:xfrm>
            <a:off x="395536" y="260648"/>
            <a:ext cx="4608512" cy="129614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endParaRPr lang="it-IT" sz="2000" b="1" dirty="0" smtClean="0"/>
          </a:p>
          <a:p>
            <a:pPr marL="0" indent="0" algn="just">
              <a:spcBef>
                <a:spcPts val="0"/>
              </a:spcBef>
              <a:buNone/>
            </a:pPr>
            <a:r>
              <a:rPr lang="it-IT" sz="2000" b="1" dirty="0" smtClean="0"/>
              <a:t>Noleggio al cliente delle attrezzature necessarie per la stampa 3D.</a:t>
            </a:r>
          </a:p>
          <a:p>
            <a:pPr marL="0" indent="0" algn="just">
              <a:spcBef>
                <a:spcPts val="0"/>
              </a:spcBef>
              <a:buNone/>
            </a:pPr>
            <a:endParaRPr lang="it-IT" sz="2000" b="1" dirty="0" smtClean="0"/>
          </a:p>
          <a:p>
            <a:pPr marL="0" indent="0" algn="just">
              <a:spcBef>
                <a:spcPts val="0"/>
              </a:spcBef>
              <a:buNone/>
            </a:pPr>
            <a:r>
              <a:rPr lang="it-IT" sz="2000" dirty="0" smtClean="0"/>
              <a:t>All’interno di un </a:t>
            </a:r>
            <a:r>
              <a:rPr lang="it-IT" sz="2000" dirty="0" err="1" smtClean="0"/>
              <a:t>FabLab</a:t>
            </a:r>
            <a:r>
              <a:rPr lang="it-IT" sz="2000" dirty="0" smtClean="0"/>
              <a:t> è possibile mettere a disposizione dei clienti macchinari, utensili e attrezzature in modo da consentire loro di progettare e stampare i più svariati oggetti. </a:t>
            </a:r>
          </a:p>
          <a:p>
            <a:pPr marL="0" indent="0" algn="just">
              <a:spcBef>
                <a:spcPts val="0"/>
              </a:spcBef>
              <a:buNone/>
            </a:pPr>
            <a:endParaRPr lang="it-IT" sz="2000" dirty="0" smtClean="0"/>
          </a:p>
          <a:p>
            <a:pPr marL="0" indent="0" algn="just">
              <a:spcBef>
                <a:spcPts val="0"/>
              </a:spcBef>
              <a:buNone/>
            </a:pPr>
            <a:r>
              <a:rPr lang="it-IT" sz="2000" dirty="0" smtClean="0"/>
              <a:t>È proprio questo il punto di forza di un </a:t>
            </a:r>
            <a:r>
              <a:rPr lang="it-IT" sz="2000" dirty="0" err="1" smtClean="0"/>
              <a:t>FabLab</a:t>
            </a:r>
            <a:r>
              <a:rPr lang="it-IT" sz="2000" dirty="0" smtClean="0"/>
              <a:t>:</a:t>
            </a:r>
          </a:p>
          <a:p>
            <a:pPr marL="0" indent="0" algn="just">
              <a:spcBef>
                <a:spcPts val="0"/>
              </a:spcBef>
              <a:buNone/>
            </a:pPr>
            <a:r>
              <a:rPr lang="it-IT" sz="2000" dirty="0" smtClean="0"/>
              <a:t>permettere l’accesso diretto alle tecnologie e alle strumentazioni presenti nel laboratorio e far sì che ciascun cliente possa creare praticamente qualsiasi cosa.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r>
              <a:rPr lang="it-IT" sz="2000" b="1" dirty="0" smtClean="0"/>
              <a:t>Computer con software di progettazione e modellazione tridimensionale.</a:t>
            </a:r>
          </a:p>
          <a:p>
            <a:pPr marL="0" indent="0" algn="just">
              <a:spcBef>
                <a:spcPts val="0"/>
              </a:spcBef>
              <a:buNone/>
            </a:pPr>
            <a:endParaRPr lang="it-IT" sz="2000" b="1" dirty="0" smtClean="0"/>
          </a:p>
          <a:p>
            <a:pPr marL="0" indent="0" algn="just">
              <a:spcBef>
                <a:spcPts val="0"/>
              </a:spcBef>
              <a:buNone/>
            </a:pPr>
            <a:r>
              <a:rPr lang="it-IT" sz="2000" dirty="0" smtClean="0"/>
              <a:t>I software per realizzare i modelli 3D, chiamati anche modellatori 3D o software 3D, servono a creare, modificare, analizzare e tradurre curve, superfici e solidi. Il settore informatico volto all’utilizzo di software di grafica per la progettazione e la creazione assistita di modelli 3D di oggetti e manufatti si chiama CAD (</a:t>
            </a:r>
            <a:r>
              <a:rPr lang="it-IT" sz="2000" dirty="0" err="1" smtClean="0"/>
              <a:t>Computer-Aided</a:t>
            </a:r>
            <a:r>
              <a:rPr lang="it-IT" sz="2000" dirty="0" smtClean="0"/>
              <a:t> Design). In questa sede, infatti, per software CAD si intendono programmi in grado di affiancare alla progettazione in due dimensioni anche la modellazione 3D. Un’evoluzione rispetto all’accezione più stretta di CAD come Computer </a:t>
            </a:r>
            <a:r>
              <a:rPr lang="it-IT" sz="2000" dirty="0" err="1" smtClean="0"/>
              <a:t>Aided</a:t>
            </a:r>
            <a:r>
              <a:rPr lang="it-IT" sz="2000" dirty="0" smtClean="0"/>
              <a:t> </a:t>
            </a:r>
            <a:r>
              <a:rPr lang="it-IT" sz="2000" dirty="0" err="1" smtClean="0"/>
              <a:t>Drafting</a:t>
            </a:r>
            <a:r>
              <a:rPr lang="it-IT" sz="2000" dirty="0" smtClean="0"/>
              <a:t>, tecnologie che si limitano al disegno tecnico e alla computer grafica</a:t>
            </a:r>
            <a:r>
              <a:rPr lang="it-IT" sz="2000" b="1" dirty="0" smtClean="0"/>
              <a:t>.</a:t>
            </a:r>
          </a:p>
        </p:txBody>
      </p:sp>
      <p:pic>
        <p:nvPicPr>
          <p:cNvPr id="6" name="Picture 2" descr="C:\Users\massimo\Pictures\3D\Auto-stampante-3d.jpg"/>
          <p:cNvPicPr>
            <a:picLocks noChangeAspect="1" noChangeArrowheads="1"/>
          </p:cNvPicPr>
          <p:nvPr/>
        </p:nvPicPr>
        <p:blipFill>
          <a:blip r:embed="rId7" cstate="print"/>
          <a:srcRect/>
          <a:stretch>
            <a:fillRect/>
          </a:stretch>
        </p:blipFill>
        <p:spPr bwMode="auto">
          <a:xfrm>
            <a:off x="3131840" y="5013176"/>
            <a:ext cx="2808312" cy="166158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r>
              <a:rPr lang="it-IT" sz="2000" dirty="0" smtClean="0"/>
              <a:t>Il software di progettazione e modellazione tridimensionale più utilizzato è AutoCAD, che permette di creare sia solidi – ovvero entità 3D “piene” – che oggetti tridimensionali dotati di aperture e vuoti al loro interno.</a:t>
            </a:r>
          </a:p>
          <a:p>
            <a:pPr marL="0" indent="0" algn="just">
              <a:spcBef>
                <a:spcPts val="0"/>
              </a:spcBef>
              <a:buNone/>
            </a:pPr>
            <a:r>
              <a:rPr lang="it-IT" sz="2000" dirty="0" smtClean="0"/>
              <a:t>Il programma crea un modello virtuale dell’oggetto che si intende stampare in 3D e lo divide in sezioni digitali, in modo che, successivamente, la stampante sia in grado di costruire il manufatto strato dopo strato. Il software salva, inoltre, il progetto con estensione STL (Standard </a:t>
            </a:r>
            <a:r>
              <a:rPr lang="it-IT" sz="2000" dirty="0" err="1" smtClean="0"/>
              <a:t>Tassellation</a:t>
            </a:r>
            <a:r>
              <a:rPr lang="it-IT" sz="2000" dirty="0" smtClean="0"/>
              <a:t> </a:t>
            </a:r>
            <a:r>
              <a:rPr lang="it-IT" sz="2000" dirty="0" err="1" smtClean="0"/>
              <a:t>Language</a:t>
            </a:r>
            <a:r>
              <a:rPr lang="it-IT" sz="2000" dirty="0" smtClean="0"/>
              <a:t>): i file in STL contengono poligoni tridimensionali “a fette”, in modo da consentire alla stampante 3D di comprendere facilmente ogni parte di informazione.</a:t>
            </a:r>
          </a:p>
          <a:p>
            <a:pPr marL="0" indent="0" algn="just">
              <a:spcBef>
                <a:spcPts val="0"/>
              </a:spcBef>
              <a:buNone/>
            </a:pPr>
            <a:endParaRPr lang="it-IT" sz="2000" dirty="0" smtClean="0"/>
          </a:p>
          <a:p>
            <a:pPr marL="0" indent="0" algn="just">
              <a:spcBef>
                <a:spcPts val="0"/>
              </a:spcBef>
              <a:buNone/>
            </a:pPr>
            <a:endParaRPr lang="it-IT" sz="2000" dirty="0" smtClean="0"/>
          </a:p>
        </p:txBody>
      </p:sp>
      <p:pic>
        <p:nvPicPr>
          <p:cNvPr id="6146" name="Picture 2" descr="C:\Users\massimo\Pictures\3D\plastico-architettura.png"/>
          <p:cNvPicPr>
            <a:picLocks noChangeAspect="1" noChangeArrowheads="1"/>
          </p:cNvPicPr>
          <p:nvPr/>
        </p:nvPicPr>
        <p:blipFill>
          <a:blip r:embed="rId7" cstate="print"/>
          <a:srcRect/>
          <a:stretch>
            <a:fillRect/>
          </a:stretch>
        </p:blipFill>
        <p:spPr bwMode="auto">
          <a:xfrm>
            <a:off x="2915816" y="4725144"/>
            <a:ext cx="2857500" cy="16097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r>
              <a:rPr lang="it-IT" sz="2000" b="1" dirty="0" smtClean="0"/>
              <a:t>Stampanti 3D</a:t>
            </a:r>
          </a:p>
          <a:p>
            <a:pPr marL="0" indent="0" algn="just">
              <a:spcBef>
                <a:spcPts val="0"/>
              </a:spcBef>
              <a:buNone/>
            </a:pPr>
            <a:endParaRPr lang="it-IT" sz="2000" dirty="0" smtClean="0"/>
          </a:p>
          <a:p>
            <a:pPr marL="0" indent="0" algn="just">
              <a:spcBef>
                <a:spcPts val="0"/>
              </a:spcBef>
              <a:buNone/>
            </a:pPr>
            <a:r>
              <a:rPr lang="it-IT" sz="2000" dirty="0" smtClean="0"/>
              <a:t>Le stampanti 3D permettono la creazione di oggetti solidi  tridimensionali a partire da un disegno digitale. Grazie a queste apparecchiature è possibile dare vita a “qualunque” cosa: da gioielli a oggetti d’arredamento, da prototipi e campioni di vari manufatti a piccole e grandi attrezzature per il lavoro. Le possibilità </a:t>
            </a:r>
            <a:r>
              <a:rPr lang="it-IT" sz="2000" dirty="0" err="1" smtClean="0"/>
              <a:t>realizzative</a:t>
            </a:r>
            <a:r>
              <a:rPr lang="it-IT" sz="2000" dirty="0" smtClean="0"/>
              <a:t> di una stampante 3D sono pressoché infinite.</a:t>
            </a:r>
          </a:p>
          <a:p>
            <a:pPr marL="0" indent="0" algn="just">
              <a:spcBef>
                <a:spcPts val="0"/>
              </a:spcBef>
              <a:buNone/>
            </a:pPr>
            <a:r>
              <a:rPr lang="it-IT" sz="2000" dirty="0" smtClean="0"/>
              <a:t>A differenza della tradizionale fabbricazione “sottrattiva”, nella quale l’oggetto è costruito lavorando o tagliando il materiale grezzo, la stampa in 3D è caratterizzata da una produzione “additiva”: ogni oggetto solido tridimensionale viene costruito a strati.</a:t>
            </a:r>
          </a:p>
        </p:txBody>
      </p:sp>
      <p:pic>
        <p:nvPicPr>
          <p:cNvPr id="5" name="Picture 2"/>
          <p:cNvPicPr>
            <a:picLocks noChangeAspect="1" noChangeArrowheads="1"/>
          </p:cNvPicPr>
          <p:nvPr/>
        </p:nvPicPr>
        <p:blipFill>
          <a:blip r:embed="rId7" cstate="print"/>
          <a:srcRect/>
          <a:stretch>
            <a:fillRect/>
          </a:stretch>
        </p:blipFill>
        <p:spPr bwMode="auto">
          <a:xfrm>
            <a:off x="6012160" y="4941168"/>
            <a:ext cx="2225221" cy="1668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Grp="1" noChangeAspect="1" noChangeArrowheads="1"/>
          </p:cNvPicPr>
          <p:nvPr>
            <p:ph idx="1"/>
          </p:nvPr>
        </p:nvPicPr>
        <p:blipFill>
          <a:blip r:embed="rId7"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r>
              <a:rPr lang="it-IT" sz="2000" dirty="0" smtClean="0"/>
              <a:t>Una volta inviato il file STL dal computer alla stampante, si seleziona il tipo di materiale con il quale si desidera realizzare l’oggetto. Questo è depositato strato dopo strato su una piattaforma, fino a formare per intero l’oggetto desiderato.</a:t>
            </a:r>
          </a:p>
          <a:p>
            <a:pPr marL="0" indent="0" algn="just">
              <a:spcBef>
                <a:spcPts val="0"/>
              </a:spcBef>
              <a:buNone/>
            </a:pPr>
            <a:r>
              <a:rPr lang="it-IT" sz="2000" dirty="0" smtClean="0"/>
              <a:t>I materiali più diffusi e più adatti sono in assoluto le plastiche e i polimeri.</a:t>
            </a:r>
          </a:p>
          <a:p>
            <a:pPr marL="0" indent="0" algn="just">
              <a:spcBef>
                <a:spcPts val="0"/>
              </a:spcBef>
              <a:buNone/>
            </a:pPr>
            <a:r>
              <a:rPr lang="it-IT" sz="2000" dirty="0" smtClean="0"/>
              <a:t>Tuttavia, a seconda delle caratteristiche della stampante, si possono utilizzare nylon, acrilico, </a:t>
            </a:r>
            <a:r>
              <a:rPr lang="it-IT" sz="2000" dirty="0" err="1" smtClean="0"/>
              <a:t>simil-gomma</a:t>
            </a:r>
            <a:r>
              <a:rPr lang="it-IT" sz="2000" dirty="0" smtClean="0"/>
              <a:t>, ceramica, resina, </a:t>
            </a:r>
            <a:r>
              <a:rPr lang="it-IT" sz="2000" dirty="0" err="1" smtClean="0"/>
              <a:t>alumide</a:t>
            </a:r>
            <a:r>
              <a:rPr lang="it-IT" sz="2000" dirty="0" smtClean="0"/>
              <a:t> (un miscela di nylon e alluminio), carta, sale, filamenti di legno, polimeri di cemento, metallo. Le evoluzioni del settore sono continue e interessano tanto le stampanti quanto i materiali utilizzati per la stampa.</a:t>
            </a:r>
          </a:p>
        </p:txBody>
      </p:sp>
      <p:pic>
        <p:nvPicPr>
          <p:cNvPr id="7170" name="Picture 2" descr="C:\Users\massimo\Pictures\3D\stratasys1_a.jpg"/>
          <p:cNvPicPr>
            <a:picLocks noChangeAspect="1" noChangeArrowheads="1"/>
          </p:cNvPicPr>
          <p:nvPr/>
        </p:nvPicPr>
        <p:blipFill>
          <a:blip r:embed="rId7" cstate="print"/>
          <a:srcRect/>
          <a:stretch>
            <a:fillRect/>
          </a:stretch>
        </p:blipFill>
        <p:spPr bwMode="auto">
          <a:xfrm>
            <a:off x="539552" y="4941168"/>
            <a:ext cx="2926245" cy="1646013"/>
          </a:xfrm>
          <a:prstGeom prst="rect">
            <a:avLst/>
          </a:prstGeom>
          <a:noFill/>
        </p:spPr>
      </p:pic>
      <p:pic>
        <p:nvPicPr>
          <p:cNvPr id="7171" name="Picture 3" descr="C:\Users\massimo\Pictures\3D\xstampanti-3d-a.jpg.pagespeed.ic.ahcq7W1mg-.jpg"/>
          <p:cNvPicPr>
            <a:picLocks noChangeAspect="1" noChangeArrowheads="1"/>
          </p:cNvPicPr>
          <p:nvPr/>
        </p:nvPicPr>
        <p:blipFill>
          <a:blip r:embed="rId8" cstate="print"/>
          <a:srcRect/>
          <a:stretch>
            <a:fillRect/>
          </a:stretch>
        </p:blipFill>
        <p:spPr bwMode="auto">
          <a:xfrm>
            <a:off x="4572000" y="4509120"/>
            <a:ext cx="4034369" cy="208225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r>
              <a:rPr lang="it-IT" sz="2000" b="1" dirty="0" smtClean="0"/>
              <a:t>Laser cutter</a:t>
            </a:r>
          </a:p>
          <a:p>
            <a:pPr marL="0" indent="0" algn="just">
              <a:spcBef>
                <a:spcPts val="0"/>
              </a:spcBef>
              <a:buNone/>
            </a:pPr>
            <a:endParaRPr lang="it-IT" sz="2000" b="1" dirty="0" smtClean="0"/>
          </a:p>
          <a:p>
            <a:pPr marL="0" indent="0" algn="just">
              <a:spcBef>
                <a:spcPts val="0"/>
              </a:spcBef>
              <a:buNone/>
            </a:pPr>
            <a:r>
              <a:rPr lang="it-IT" sz="2000" dirty="0" smtClean="0"/>
              <a:t>Con il laser cutter è possibile realizzare accessori personalizzati,</a:t>
            </a:r>
          </a:p>
          <a:p>
            <a:pPr marL="0" indent="0" algn="just">
              <a:spcBef>
                <a:spcPts val="0"/>
              </a:spcBef>
              <a:buNone/>
            </a:pPr>
            <a:r>
              <a:rPr lang="it-IT" sz="2000" dirty="0" smtClean="0"/>
              <a:t>targhette e vinili intagliati a proprio piacimento ma anche vere e proprie opere d’arte in 3D. Tale tecnologia sfrutta, infatti, un laser estremamente potente e veloce per tagliare diversi tipi di materiale, dal vinile alla pelle. Gli impulsi del laser surriscaldano il materiale da lavorare, che è così intagliato fino a creare l’oggetto desiderato. Si può utilizzare sia su oggetti stampati in 3D nel </a:t>
            </a:r>
            <a:r>
              <a:rPr lang="it-IT" sz="2000" dirty="0" err="1" smtClean="0"/>
              <a:t>FabLab</a:t>
            </a:r>
            <a:r>
              <a:rPr lang="it-IT" sz="2000" dirty="0" smtClean="0"/>
              <a:t> sia su oggetti di cui già si dispone, per modificarli e personalizzarli.</a:t>
            </a:r>
          </a:p>
        </p:txBody>
      </p:sp>
      <p:pic>
        <p:nvPicPr>
          <p:cNvPr id="8194" name="Picture 2" descr="C:\Users\massimo\Pictures\3D\laser-tube-cutting.jpg"/>
          <p:cNvPicPr>
            <a:picLocks noChangeAspect="1" noChangeArrowheads="1"/>
          </p:cNvPicPr>
          <p:nvPr/>
        </p:nvPicPr>
        <p:blipFill>
          <a:blip r:embed="rId7" cstate="print"/>
          <a:srcRect/>
          <a:stretch>
            <a:fillRect/>
          </a:stretch>
        </p:blipFill>
        <p:spPr bwMode="auto">
          <a:xfrm>
            <a:off x="6516216" y="4652566"/>
            <a:ext cx="1990082" cy="1984845"/>
          </a:xfrm>
          <a:prstGeom prst="rect">
            <a:avLst/>
          </a:prstGeom>
          <a:noFill/>
        </p:spPr>
      </p:pic>
      <p:pic>
        <p:nvPicPr>
          <p:cNvPr id="8195" name="Picture 3" descr="C:\Users\massimo\Pictures\3D\GCC-LaserPro-Gaia-II-2.jpg"/>
          <p:cNvPicPr>
            <a:picLocks noChangeAspect="1" noChangeArrowheads="1"/>
          </p:cNvPicPr>
          <p:nvPr/>
        </p:nvPicPr>
        <p:blipFill>
          <a:blip r:embed="rId8" cstate="print"/>
          <a:srcRect/>
          <a:stretch>
            <a:fillRect/>
          </a:stretch>
        </p:blipFill>
        <p:spPr bwMode="auto">
          <a:xfrm>
            <a:off x="3707904" y="4610561"/>
            <a:ext cx="2276252" cy="224743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endParaRPr lang="it-IT" sz="2000" b="1" dirty="0" smtClean="0"/>
          </a:p>
          <a:p>
            <a:pPr marL="0" indent="0" algn="just">
              <a:spcBef>
                <a:spcPts val="0"/>
              </a:spcBef>
              <a:buNone/>
            </a:pPr>
            <a:r>
              <a:rPr lang="it-IT" sz="2000" b="1" dirty="0" smtClean="0"/>
              <a:t>Scanner 3D. </a:t>
            </a:r>
          </a:p>
          <a:p>
            <a:pPr marL="0" indent="0" algn="just">
              <a:spcBef>
                <a:spcPts val="0"/>
              </a:spcBef>
              <a:buNone/>
            </a:pPr>
            <a:endParaRPr lang="it-IT" sz="2000" b="1" dirty="0" smtClean="0"/>
          </a:p>
          <a:p>
            <a:pPr marL="0" indent="0" algn="just">
              <a:spcBef>
                <a:spcPts val="0"/>
              </a:spcBef>
              <a:buNone/>
            </a:pPr>
            <a:r>
              <a:rPr lang="it-IT" sz="2000" dirty="0" smtClean="0"/>
              <a:t>Attraverso lo scanner 3D è possibile, tramite l’utilizzo di una luce laser, analizzare e misurare le distanze e rilevare le forme degli oggetti tridimensionali scansionati. Questo laser duale è detto “a tempo di volo” in quanto calcola la distanza tra lo scanner e una superficie riflettente, cronometrando il tempo di andata e di ritorno del raggio di luce emesso. Il dispositivo permette di acquisire oggetti fisici e trasformarli quindi in modelli digitali tridimensionali sul computer. Una volta sul </a:t>
            </a:r>
            <a:r>
              <a:rPr lang="it-IT" sz="2000" dirty="0" err="1" smtClean="0"/>
              <a:t>pc</a:t>
            </a:r>
            <a:r>
              <a:rPr lang="it-IT" sz="2000" dirty="0" smtClean="0"/>
              <a:t>, i </a:t>
            </a:r>
            <a:r>
              <a:rPr lang="it-IT" sz="2000" dirty="0" err="1" smtClean="0"/>
              <a:t>files</a:t>
            </a:r>
            <a:r>
              <a:rPr lang="it-IT" sz="2000" dirty="0" smtClean="0"/>
              <a:t> potranno a loro volta essere stampanti con stampanti 3D.</a:t>
            </a:r>
          </a:p>
        </p:txBody>
      </p:sp>
      <p:pic>
        <p:nvPicPr>
          <p:cNvPr id="5122" name="Picture 2"/>
          <p:cNvPicPr>
            <a:picLocks noChangeAspect="1" noChangeArrowheads="1"/>
          </p:cNvPicPr>
          <p:nvPr/>
        </p:nvPicPr>
        <p:blipFill>
          <a:blip r:embed="rId7" cstate="print"/>
          <a:srcRect/>
          <a:stretch>
            <a:fillRect/>
          </a:stretch>
        </p:blipFill>
        <p:spPr bwMode="auto">
          <a:xfrm>
            <a:off x="6612565" y="188640"/>
            <a:ext cx="2279915" cy="17099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a:xfrm>
            <a:off x="467544" y="1351309"/>
            <a:ext cx="8229600" cy="4525963"/>
          </a:xfrm>
        </p:spPr>
        <p:txBody>
          <a:bodyPr vert="horz" lIns="91440" tIns="45720" rIns="91440" bIns="45720" rtlCol="0">
            <a:noAutofit/>
          </a:bodyPr>
          <a:lstStyle/>
          <a:p>
            <a:pPr marL="0" indent="0" algn="just">
              <a:spcBef>
                <a:spcPts val="0"/>
              </a:spcBef>
              <a:buNone/>
            </a:pPr>
            <a:r>
              <a:rPr lang="it-IT" sz="2000" b="1" dirty="0" smtClean="0"/>
              <a:t>Arduino</a:t>
            </a:r>
          </a:p>
          <a:p>
            <a:pPr marL="0" indent="0" algn="just">
              <a:spcBef>
                <a:spcPts val="0"/>
              </a:spcBef>
              <a:buNone/>
            </a:pPr>
            <a:r>
              <a:rPr lang="it-IT" sz="2000" dirty="0" smtClean="0"/>
              <a:t>La scheda Arduino nasce nel 2005 da un progetto di Massimo </a:t>
            </a:r>
            <a:r>
              <a:rPr lang="it-IT" sz="2000" dirty="0" err="1" smtClean="0"/>
              <a:t>Banzi</a:t>
            </a:r>
            <a:r>
              <a:rPr lang="it-IT" sz="2000" dirty="0" smtClean="0"/>
              <a:t>, professore universitario e ingegnere elettronico. Lo scopo è quello di rendere facile e intuitivo lo studio dell’</a:t>
            </a:r>
            <a:r>
              <a:rPr lang="it-IT" sz="2000" dirty="0" err="1" smtClean="0"/>
              <a:t>interaction</a:t>
            </a:r>
            <a:r>
              <a:rPr lang="it-IT" sz="2000" dirty="0" smtClean="0"/>
              <a:t> design, la disciplina che studia le interazioni tra l’uomo e la macchina.</a:t>
            </a:r>
          </a:p>
          <a:p>
            <a:pPr marL="0" indent="0" algn="just">
              <a:spcBef>
                <a:spcPts val="0"/>
              </a:spcBef>
              <a:buNone/>
            </a:pPr>
            <a:r>
              <a:rPr lang="it-IT" sz="2000" dirty="0" smtClean="0"/>
              <a:t>Arduino è una scheda elettronica dotata di un microcontrollore in grado di apprendere tutte le nozioni base di elettronica e applicarle, attraverso un software, ad un prototipo. Serve per realizzare e controllare, in poco tempo, dispositivi, utili anche per la didattica e la </a:t>
            </a:r>
            <a:r>
              <a:rPr lang="it-IT" sz="2000" dirty="0" err="1" smtClean="0"/>
              <a:t>prototipazione</a:t>
            </a:r>
            <a:r>
              <a:rPr lang="it-IT" sz="2000" dirty="0" smtClean="0"/>
              <a:t> rapida. Arduino è, in altre parole, una piattaforma hardware open source con cui creare applicazioni che si interfacciano con la realtà. La sua nascita ha rappresentato una grande evoluzione per il settore dell’automazione, dando la possibilità di connettere più dispositivi tra loro e di creare oggetti interattivi.</a:t>
            </a:r>
          </a:p>
          <a:p>
            <a:pPr marL="0" indent="0" algn="just">
              <a:spcBef>
                <a:spcPts val="0"/>
              </a:spcBef>
              <a:buNone/>
            </a:pPr>
            <a:r>
              <a:rPr lang="it-IT" sz="2000" dirty="0" smtClean="0"/>
              <a:t>L’esempio forse più diretto dell’efficacia di Arduino si riscontra nel ramo della domotica, ovvero la robotica applicata all’abitazione. Ma anche le stampanti 3D.</a:t>
            </a:r>
          </a:p>
        </p:txBody>
      </p:sp>
      <p:pic>
        <p:nvPicPr>
          <p:cNvPr id="3074" name="Picture 2"/>
          <p:cNvPicPr>
            <a:picLocks noChangeAspect="1" noChangeArrowheads="1"/>
          </p:cNvPicPr>
          <p:nvPr/>
        </p:nvPicPr>
        <p:blipFill>
          <a:blip r:embed="rId7" cstate="print"/>
          <a:srcRect/>
          <a:stretch>
            <a:fillRect/>
          </a:stretch>
        </p:blipFill>
        <p:spPr bwMode="auto">
          <a:xfrm>
            <a:off x="6804248" y="188640"/>
            <a:ext cx="2087893" cy="1565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a:xfrm>
            <a:off x="467544" y="1423317"/>
            <a:ext cx="8229600" cy="4525963"/>
          </a:xfrm>
        </p:spPr>
        <p:txBody>
          <a:bodyPr vert="horz" lIns="91440" tIns="45720" rIns="91440" bIns="45720" rtlCol="0">
            <a:noAutofit/>
          </a:bodyPr>
          <a:lstStyle/>
          <a:p>
            <a:pPr marL="0" indent="0" algn="just">
              <a:spcBef>
                <a:spcPts val="0"/>
              </a:spcBef>
              <a:buNone/>
            </a:pPr>
            <a:r>
              <a:rPr lang="it-IT" sz="2000" b="1" dirty="0" err="1" smtClean="0"/>
              <a:t>Raspberry</a:t>
            </a:r>
            <a:r>
              <a:rPr lang="it-IT" sz="2000" b="1" dirty="0" smtClean="0"/>
              <a:t> Pi. </a:t>
            </a:r>
          </a:p>
          <a:p>
            <a:pPr marL="0" indent="0" algn="just">
              <a:spcBef>
                <a:spcPts val="0"/>
              </a:spcBef>
              <a:buNone/>
            </a:pPr>
            <a:r>
              <a:rPr lang="it-IT" sz="2000" dirty="0" smtClean="0"/>
              <a:t>Si tratta di un sistema </a:t>
            </a:r>
            <a:r>
              <a:rPr lang="it-IT" sz="2000" dirty="0" err="1" smtClean="0"/>
              <a:t>embedded</a:t>
            </a:r>
            <a:r>
              <a:rPr lang="it-IT" sz="2000" dirty="0" smtClean="0"/>
              <a:t> SBC, ossia un </a:t>
            </a:r>
            <a:r>
              <a:rPr lang="it-IT" sz="2000" dirty="0" err="1" smtClean="0"/>
              <a:t>single-broad</a:t>
            </a:r>
            <a:r>
              <a:rPr lang="it-IT" sz="2000" dirty="0" smtClean="0"/>
              <a:t> computer – calcolatore installato su una sola scheda elettronica – progettato nel Regno Unito nel 2011 per rendere economico, semplice e intuitivo l’insegnamento dell’informatica e della programmazione ai ragazzi. </a:t>
            </a:r>
            <a:r>
              <a:rPr lang="it-IT" sz="2000" dirty="0" err="1" smtClean="0"/>
              <a:t>Raspberry</a:t>
            </a:r>
            <a:r>
              <a:rPr lang="it-IT" sz="2000" dirty="0" smtClean="0"/>
              <a:t> Pi parte, dunque, dallo stesso principio base di Arduino, ma, diversamente da questo, è un vero e proprio computer. </a:t>
            </a:r>
            <a:r>
              <a:rPr lang="it-IT" sz="2000" dirty="0" err="1" smtClean="0"/>
              <a:t>Raspberry</a:t>
            </a:r>
            <a:r>
              <a:rPr lang="it-IT" sz="2000" dirty="0" smtClean="0"/>
              <a:t> Pi e Arduino hanno in comune la filosofia open source, sia dell’hardware che del software. La differenza fondamentale tra Arduino e </a:t>
            </a:r>
            <a:r>
              <a:rPr lang="it-IT" sz="2000" dirty="0" err="1" smtClean="0"/>
              <a:t>Raspberry</a:t>
            </a:r>
            <a:r>
              <a:rPr lang="it-IT" sz="2000" dirty="0" smtClean="0"/>
              <a:t> Pi sta nel fatto che mentre la prima è una scheda che nasce per la </a:t>
            </a:r>
            <a:r>
              <a:rPr lang="it-IT" sz="2000" dirty="0" err="1" smtClean="0"/>
              <a:t>prototipazione</a:t>
            </a:r>
            <a:r>
              <a:rPr lang="it-IT" sz="2000" dirty="0" smtClean="0"/>
              <a:t> rapida, la seconda è stata ideata per insegnare l’informatica fornendo un computer a basso costo. Più che come concorrenti, dunque, Arduino e </a:t>
            </a:r>
            <a:r>
              <a:rPr lang="it-IT" sz="2000" dirty="0" err="1" smtClean="0"/>
              <a:t>Raspberry</a:t>
            </a:r>
            <a:r>
              <a:rPr lang="it-IT" sz="2000" dirty="0" smtClean="0"/>
              <a:t> Pi possono essere utilizzate in simbiosi, in ambiti in cui è necessaria la flessibilità della prima e la potenza del sistema operativo della seconda. Per fare un esempio, se una scheda Arduino si occupa della raccolta dati dai sensori potrà inviarli alla scheda </a:t>
            </a:r>
            <a:r>
              <a:rPr lang="it-IT" sz="2000" dirty="0" err="1" smtClean="0"/>
              <a:t>Raspberry</a:t>
            </a:r>
            <a:r>
              <a:rPr lang="it-IT" sz="2000" dirty="0" smtClean="0"/>
              <a:t> Pi per l’archiviazione, la gestione e la visualizzazione dei dati sul web.</a:t>
            </a:r>
          </a:p>
        </p:txBody>
      </p:sp>
      <p:pic>
        <p:nvPicPr>
          <p:cNvPr id="4098" name="Picture 2"/>
          <p:cNvPicPr>
            <a:picLocks noChangeAspect="1" noChangeArrowheads="1"/>
          </p:cNvPicPr>
          <p:nvPr/>
        </p:nvPicPr>
        <p:blipFill>
          <a:blip r:embed="rId7" cstate="print"/>
          <a:srcRect/>
          <a:stretch>
            <a:fillRect/>
          </a:stretch>
        </p:blipFill>
        <p:spPr bwMode="auto">
          <a:xfrm>
            <a:off x="6588224" y="116632"/>
            <a:ext cx="2016224"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Autofit/>
          </a:bodyPr>
          <a:lstStyle/>
          <a:p>
            <a:pPr marL="400050" lvl="1" indent="0" algn="just">
              <a:spcBef>
                <a:spcPts val="0"/>
              </a:spcBef>
            </a:pPr>
            <a:r>
              <a:rPr lang="it-IT" dirty="0" smtClean="0"/>
              <a:t> la condivisione;</a:t>
            </a:r>
          </a:p>
          <a:p>
            <a:pPr marL="400050" lvl="1" indent="0" algn="just">
              <a:spcBef>
                <a:spcPts val="0"/>
              </a:spcBef>
            </a:pPr>
            <a:r>
              <a:rPr lang="it-IT" sz="2800" dirty="0" smtClean="0"/>
              <a:t> i</a:t>
            </a:r>
            <a:r>
              <a:rPr lang="it-IT" dirty="0" smtClean="0"/>
              <a:t>l software open source;</a:t>
            </a:r>
          </a:p>
          <a:p>
            <a:pPr marL="400050" lvl="1" indent="0" algn="just">
              <a:spcBef>
                <a:spcPts val="0"/>
              </a:spcBef>
            </a:pPr>
            <a:endParaRPr lang="it-IT" dirty="0" smtClean="0"/>
          </a:p>
          <a:p>
            <a:pPr marL="400050" lvl="1" indent="0" algn="just">
              <a:spcBef>
                <a:spcPts val="0"/>
              </a:spcBef>
            </a:pPr>
            <a:r>
              <a:rPr lang="it-IT" sz="2800" dirty="0" smtClean="0"/>
              <a:t> </a:t>
            </a:r>
            <a:r>
              <a:rPr lang="it-IT" sz="2800" dirty="0" err="1" smtClean="0"/>
              <a:t>arduino</a:t>
            </a:r>
            <a:r>
              <a:rPr lang="it-IT" sz="2800" dirty="0" smtClean="0"/>
              <a:t>;</a:t>
            </a:r>
          </a:p>
          <a:p>
            <a:pPr marL="400050" lvl="1" indent="0" algn="just">
              <a:spcBef>
                <a:spcPts val="0"/>
              </a:spcBef>
            </a:pPr>
            <a:endParaRPr lang="it-IT" dirty="0" smtClean="0"/>
          </a:p>
          <a:p>
            <a:pPr marL="400050" lvl="1" indent="0" algn="just">
              <a:spcBef>
                <a:spcPts val="0"/>
              </a:spcBef>
            </a:pPr>
            <a:endParaRPr lang="it-IT" sz="2800" dirty="0" smtClean="0"/>
          </a:p>
          <a:p>
            <a:pPr marL="400050" lvl="1" indent="0" algn="just">
              <a:spcBef>
                <a:spcPts val="0"/>
              </a:spcBef>
            </a:pPr>
            <a:r>
              <a:rPr lang="it-IT" dirty="0" smtClean="0"/>
              <a:t> </a:t>
            </a:r>
            <a:r>
              <a:rPr lang="it-IT" dirty="0" err="1" smtClean="0"/>
              <a:t>raspberry</a:t>
            </a:r>
            <a:r>
              <a:rPr lang="it-IT" dirty="0" smtClean="0"/>
              <a:t>;</a:t>
            </a:r>
          </a:p>
          <a:p>
            <a:pPr marL="400050" lvl="1" indent="0" algn="just">
              <a:spcBef>
                <a:spcPts val="0"/>
              </a:spcBef>
            </a:pPr>
            <a:endParaRPr lang="it-IT" dirty="0" smtClean="0"/>
          </a:p>
          <a:p>
            <a:pPr marL="400050" lvl="1" indent="0" algn="just">
              <a:spcBef>
                <a:spcPts val="0"/>
              </a:spcBef>
            </a:pPr>
            <a:r>
              <a:rPr lang="it-IT" sz="2800" dirty="0" smtClean="0"/>
              <a:t> </a:t>
            </a:r>
            <a:r>
              <a:rPr lang="it-IT" sz="2800" dirty="0" err="1" smtClean="0"/>
              <a:t>etc</a:t>
            </a:r>
            <a:r>
              <a:rPr lang="it-IT" sz="2800" dirty="0" smtClean="0"/>
              <a:t> </a:t>
            </a:r>
            <a:r>
              <a:rPr lang="it-IT" sz="2800" dirty="0" err="1" smtClean="0"/>
              <a:t>etc</a:t>
            </a:r>
            <a:endParaRPr lang="it-IT" sz="2800" dirty="0" smtClean="0"/>
          </a:p>
        </p:txBody>
      </p:sp>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4690" name="Picture 2" descr="http://upload.wikimedia.org/wikipedia/commons/6/6c/Arduino316.jpg"/>
          <p:cNvPicPr>
            <a:picLocks noChangeAspect="1" noChangeArrowheads="1"/>
          </p:cNvPicPr>
          <p:nvPr/>
        </p:nvPicPr>
        <p:blipFill>
          <a:blip r:embed="rId8" cstate="print"/>
          <a:srcRect/>
          <a:stretch>
            <a:fillRect/>
          </a:stretch>
        </p:blipFill>
        <p:spPr bwMode="auto">
          <a:xfrm>
            <a:off x="5004048" y="2516955"/>
            <a:ext cx="2448272" cy="1704133"/>
          </a:xfrm>
          <a:prstGeom prst="rect">
            <a:avLst/>
          </a:prstGeom>
          <a:noFill/>
        </p:spPr>
      </p:pic>
      <p:pic>
        <p:nvPicPr>
          <p:cNvPr id="114692" name="Picture 4" descr="http://www.amongtech.com/wp-content/uploads/Raspberry-Pi-Model-B+.jpg"/>
          <p:cNvPicPr>
            <a:picLocks noChangeAspect="1" noChangeArrowheads="1"/>
          </p:cNvPicPr>
          <p:nvPr/>
        </p:nvPicPr>
        <p:blipFill>
          <a:blip r:embed="rId9" cstate="print"/>
          <a:srcRect/>
          <a:stretch>
            <a:fillRect/>
          </a:stretch>
        </p:blipFill>
        <p:spPr bwMode="auto">
          <a:xfrm>
            <a:off x="5004048" y="4365104"/>
            <a:ext cx="2448272" cy="163789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r>
              <a:rPr lang="it-IT" sz="2000" b="1" dirty="0" smtClean="0"/>
              <a:t>Servizio di </a:t>
            </a:r>
            <a:r>
              <a:rPr lang="it-IT" sz="2000" b="1" dirty="0" err="1" smtClean="0"/>
              <a:t>prototipazione</a:t>
            </a:r>
            <a:r>
              <a:rPr lang="it-IT" sz="2000" b="1" dirty="0" smtClean="0"/>
              <a:t> </a:t>
            </a:r>
            <a:r>
              <a:rPr lang="it-IT" sz="2000" dirty="0" smtClean="0"/>
              <a:t>a basso costo per le aziende. Per quelle attività che, prima di produrre in serie, desiderano testare un determinato prodotto. Si può inoltre occupare della formazione, della consulenza e del </a:t>
            </a:r>
            <a:r>
              <a:rPr lang="it-IT" sz="2000" dirty="0" err="1" smtClean="0"/>
              <a:t>coworking</a:t>
            </a:r>
            <a:r>
              <a:rPr lang="it-IT" sz="2000" dirty="0" smtClean="0"/>
              <a:t> con le aziende. In questo modo, oltre a consentire alle imprese di testare un prodotto con una spesa relativamente bassa, sarà anche possibile dare vita a partnership tra più aziende a livello nazionale che, a loro volta, si appoggiano ai </a:t>
            </a:r>
            <a:r>
              <a:rPr lang="it-IT" sz="2000" dirty="0" err="1" smtClean="0"/>
              <a:t>FabLab</a:t>
            </a:r>
            <a:r>
              <a:rPr lang="it-IT" sz="2000" dirty="0" smtClean="0"/>
              <a:t>. Scambiandosi idee e conoscenze e sviluppando sinergicamente un progetto, queste imprese saranno più preparate e aggiornate per affrontare il mercato estero.</a:t>
            </a:r>
          </a:p>
        </p:txBody>
      </p:sp>
      <p:pic>
        <p:nvPicPr>
          <p:cNvPr id="9218" name="Picture 2" descr="C:\Users\massimo\Pictures\3D\Rapid-Prototyping.jpg"/>
          <p:cNvPicPr>
            <a:picLocks noChangeAspect="1" noChangeArrowheads="1"/>
          </p:cNvPicPr>
          <p:nvPr/>
        </p:nvPicPr>
        <p:blipFill>
          <a:blip r:embed="rId7" cstate="print"/>
          <a:srcRect/>
          <a:stretch>
            <a:fillRect/>
          </a:stretch>
        </p:blipFill>
        <p:spPr bwMode="auto">
          <a:xfrm>
            <a:off x="3474952" y="4149080"/>
            <a:ext cx="5129496" cy="259174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a:xfrm>
            <a:off x="457200" y="1600200"/>
            <a:ext cx="8229600" cy="4781128"/>
          </a:xfrm>
        </p:spPr>
        <p:txBody>
          <a:bodyPr vert="horz" lIns="91440" tIns="45720" rIns="91440" bIns="45720" rtlCol="0">
            <a:noAutofit/>
          </a:bodyPr>
          <a:lstStyle/>
          <a:p>
            <a:pPr marL="0" indent="0" algn="just">
              <a:spcBef>
                <a:spcPts val="0"/>
              </a:spcBef>
              <a:buNone/>
            </a:pPr>
            <a:r>
              <a:rPr lang="it-IT" sz="2000" dirty="0" smtClean="0"/>
              <a:t>Gli elementi più utilizzati in questo tipo di stampa sono i filamenti di ABS (</a:t>
            </a:r>
            <a:r>
              <a:rPr lang="it-IT" sz="2000" dirty="0" err="1" smtClean="0"/>
              <a:t>Acrylonitrile</a:t>
            </a:r>
            <a:r>
              <a:rPr lang="it-IT" sz="2000" dirty="0" smtClean="0"/>
              <a:t> Butadiene </a:t>
            </a:r>
            <a:r>
              <a:rPr lang="it-IT" sz="2000" dirty="0" err="1" smtClean="0"/>
              <a:t>Styrene</a:t>
            </a:r>
            <a:r>
              <a:rPr lang="it-IT" sz="2000" dirty="0" smtClean="0"/>
              <a:t>) e di PLA (</a:t>
            </a:r>
            <a:r>
              <a:rPr lang="it-IT" sz="2000" dirty="0" err="1" smtClean="0"/>
              <a:t>Polylactide</a:t>
            </a:r>
            <a:r>
              <a:rPr lang="it-IT" sz="2000" dirty="0" smtClean="0"/>
              <a:t>).</a:t>
            </a:r>
          </a:p>
          <a:p>
            <a:pPr marL="0" indent="0" algn="just">
              <a:spcBef>
                <a:spcPts val="0"/>
              </a:spcBef>
              <a:buNone/>
            </a:pPr>
            <a:endParaRPr lang="it-IT" sz="2000" dirty="0" smtClean="0"/>
          </a:p>
          <a:p>
            <a:pPr marL="0" indent="0" algn="just">
              <a:spcBef>
                <a:spcPts val="0"/>
              </a:spcBef>
              <a:buNone/>
            </a:pPr>
            <a:r>
              <a:rPr lang="it-IT" sz="2000" dirty="0" smtClean="0"/>
              <a:t>L’ABS è un polimero termoplastico che trova applicazione nella creazione di oggetti rigidi e leggeri che devono essere molto resistenti, quali tubi, oggetti d’uso meccanico, Lego. </a:t>
            </a:r>
          </a:p>
          <a:p>
            <a:pPr marL="0" indent="0" algn="just">
              <a:spcBef>
                <a:spcPts val="0"/>
              </a:spcBef>
              <a:buNone/>
            </a:pPr>
            <a:endParaRPr lang="it-IT" sz="2000" dirty="0" smtClean="0"/>
          </a:p>
          <a:p>
            <a:pPr marL="0" indent="0" algn="just">
              <a:spcBef>
                <a:spcPts val="0"/>
              </a:spcBef>
              <a:buNone/>
            </a:pPr>
            <a:r>
              <a:rPr lang="it-IT" sz="2000" dirty="0" smtClean="0"/>
              <a:t>Il PLA, o acido </a:t>
            </a:r>
            <a:r>
              <a:rPr lang="it-IT" sz="2000" dirty="0" err="1" smtClean="0"/>
              <a:t>polilattico</a:t>
            </a:r>
            <a:r>
              <a:rPr lang="it-IT" sz="2000" dirty="0" smtClean="0"/>
              <a:t>, è il polimero dell’acido lattico.</a:t>
            </a:r>
          </a:p>
          <a:p>
            <a:pPr marL="0" indent="0" algn="just">
              <a:spcBef>
                <a:spcPts val="0"/>
              </a:spcBef>
              <a:buNone/>
            </a:pPr>
            <a:r>
              <a:rPr lang="it-IT" sz="2000" dirty="0" smtClean="0"/>
              <a:t>Materiale biodegradabile e molto elastico, il PLA è ideale per la stampa di oggetti anche grandi, grazie al suo lento raffreddamento, che ne evita la rottura o l’imbarcamento.</a:t>
            </a:r>
          </a:p>
          <a:p>
            <a:pPr marL="0" indent="0" algn="just">
              <a:spcBef>
                <a:spcPts val="0"/>
              </a:spcBef>
              <a:buNone/>
            </a:pPr>
            <a:endParaRPr lang="it-IT" sz="2000" dirty="0" smtClean="0"/>
          </a:p>
          <a:p>
            <a:pPr marL="0" indent="0" algn="just">
              <a:spcBef>
                <a:spcPts val="0"/>
              </a:spcBef>
              <a:buNone/>
            </a:pPr>
            <a:r>
              <a:rPr lang="it-IT" sz="2000" dirty="0" smtClean="0"/>
              <a:t>I materiali in </a:t>
            </a:r>
            <a:r>
              <a:rPr lang="it-IT" sz="2000" dirty="0" err="1" smtClean="0"/>
              <a:t>simil-gomma</a:t>
            </a:r>
            <a:r>
              <a:rPr lang="it-IT" sz="2000" dirty="0" smtClean="0"/>
              <a:t> (famiglia Tango) presentano varie caratteristiche degli elastomeri, come la durezza </a:t>
            </a:r>
            <a:r>
              <a:rPr lang="it-IT" sz="2000" dirty="0" err="1" smtClean="0"/>
              <a:t>Shore</a:t>
            </a:r>
            <a:r>
              <a:rPr lang="it-IT" sz="2000" dirty="0" smtClean="0"/>
              <a:t> scala A, l'allungamento anti-rottura, resistenza all'usura e forza </a:t>
            </a:r>
            <a:r>
              <a:rPr lang="it-IT" sz="2000" dirty="0" err="1" smtClean="0"/>
              <a:t>tensile</a:t>
            </a:r>
            <a:r>
              <a:rPr lang="it-IT" sz="2000" dirty="0"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endParaRPr lang="it-IT" sz="2000" b="1" dirty="0" smtClean="0"/>
          </a:p>
          <a:p>
            <a:pPr marL="0" indent="0" algn="just">
              <a:spcBef>
                <a:spcPts val="0"/>
              </a:spcBef>
              <a:buNone/>
            </a:pPr>
            <a:r>
              <a:rPr lang="it-IT" sz="2000" b="1" dirty="0" smtClean="0"/>
              <a:t>Nascita e diffusione delle stampanti 3D</a:t>
            </a:r>
          </a:p>
          <a:p>
            <a:pPr marL="0" indent="0" algn="just">
              <a:spcBef>
                <a:spcPts val="0"/>
              </a:spcBef>
              <a:buNone/>
            </a:pPr>
            <a:endParaRPr lang="it-IT" sz="2000" dirty="0" smtClean="0"/>
          </a:p>
          <a:p>
            <a:pPr marL="0" indent="0" algn="just">
              <a:spcBef>
                <a:spcPts val="0"/>
              </a:spcBef>
              <a:buNone/>
            </a:pPr>
            <a:r>
              <a:rPr lang="it-IT" sz="2000" dirty="0" smtClean="0"/>
              <a:t>Le potenzialità del personal </a:t>
            </a:r>
            <a:r>
              <a:rPr lang="it-IT" sz="2000" dirty="0" err="1" smtClean="0"/>
              <a:t>fabbing</a:t>
            </a:r>
            <a:r>
              <a:rPr lang="it-IT" sz="2000" dirty="0" smtClean="0"/>
              <a:t> e, quindi, dei </a:t>
            </a:r>
            <a:r>
              <a:rPr lang="it-IT" sz="2000" dirty="0" err="1" smtClean="0"/>
              <a:t>FabLab</a:t>
            </a:r>
            <a:r>
              <a:rPr lang="it-IT" sz="2000" dirty="0" smtClean="0"/>
              <a:t> sono risultate evidenti già dal primo corso di Neil </a:t>
            </a:r>
            <a:r>
              <a:rPr lang="it-IT" sz="2000" dirty="0" err="1" smtClean="0"/>
              <a:t>Gershenfeld</a:t>
            </a:r>
            <a:r>
              <a:rPr lang="it-IT" sz="2000" dirty="0" smtClean="0"/>
              <a:t>. Si è intuito da subito, infatti, che dare la possibilità anche ai non addetti ai lavori di “fare (quasi) qualsiasi cosa”, praticamente in ogni angolo del pianeta, avrebbe segnato una svolta epocale.</a:t>
            </a:r>
          </a:p>
          <a:p>
            <a:pPr marL="0" indent="0" algn="just">
              <a:spcBef>
                <a:spcPts val="0"/>
              </a:spcBef>
              <a:buNone/>
            </a:pPr>
            <a:r>
              <a:rPr lang="it-IT" sz="2000" dirty="0" smtClean="0"/>
              <a:t>Fornire a coloro che ne hanno interesse – siano studenti, artisti, artigiani, ingegneri, architetti, amanti del settore – la possibilità di materializzare ciò che era reale solo nella loro mente, e senza l’ausilio di una catena produttiva, significa rivoluzionare completamente il concetto di produzione industriale e sancire il primato dell’idea sulla sua fattibilità pratica.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endParaRPr lang="it-IT" sz="2000" dirty="0" smtClean="0"/>
          </a:p>
          <a:p>
            <a:pPr marL="0" indent="0" algn="just">
              <a:spcBef>
                <a:spcPts val="0"/>
              </a:spcBef>
              <a:buNone/>
            </a:pPr>
            <a:r>
              <a:rPr lang="it-IT" sz="2000" dirty="0" smtClean="0"/>
              <a:t>Il progetto </a:t>
            </a:r>
            <a:r>
              <a:rPr lang="it-IT" sz="2000" dirty="0" err="1" smtClean="0"/>
              <a:t>RepRap</a:t>
            </a:r>
            <a:r>
              <a:rPr lang="it-IT" sz="2000" dirty="0" smtClean="0"/>
              <a:t> (</a:t>
            </a:r>
            <a:r>
              <a:rPr lang="it-IT" sz="2000" dirty="0" err="1" smtClean="0"/>
              <a:t>Replicating</a:t>
            </a:r>
            <a:r>
              <a:rPr lang="it-IT" sz="2000" dirty="0" smtClean="0"/>
              <a:t> </a:t>
            </a:r>
            <a:r>
              <a:rPr lang="it-IT" sz="2000" dirty="0" err="1" smtClean="0"/>
              <a:t>Rapid</a:t>
            </a:r>
            <a:r>
              <a:rPr lang="it-IT" sz="2000" dirty="0" smtClean="0"/>
              <a:t> </a:t>
            </a:r>
            <a:r>
              <a:rPr lang="it-IT" sz="2000" dirty="0" err="1" smtClean="0"/>
              <a:t>Prototyper</a:t>
            </a:r>
            <a:r>
              <a:rPr lang="it-IT" sz="2000" dirty="0" smtClean="0"/>
              <a:t>), nato nel 2005 nel Regno Unito, ha come scopo quello di realizzare una stampante 3D in grado di stampare la maggior parte dei suoi componenti. Una stampante 3D, insomma, in grado di replicare se stessa. In quanto open design, ogni progetto realizzato con la </a:t>
            </a:r>
            <a:r>
              <a:rPr lang="it-IT" sz="2000" dirty="0" err="1" smtClean="0"/>
              <a:t>RepRap</a:t>
            </a:r>
            <a:r>
              <a:rPr lang="it-IT" sz="2000" dirty="0" smtClean="0"/>
              <a:t> è rilasciato sotto una licenza di free software e può quindi essere modificato, riprodotto, migliorato.</a:t>
            </a:r>
          </a:p>
        </p:txBody>
      </p:sp>
      <p:pic>
        <p:nvPicPr>
          <p:cNvPr id="10242" name="Picture 2" descr="C:\Users\massimo\Pictures\3D\RepRap_v2_Mendel.jpg"/>
          <p:cNvPicPr>
            <a:picLocks noChangeAspect="1" noChangeArrowheads="1"/>
          </p:cNvPicPr>
          <p:nvPr/>
        </p:nvPicPr>
        <p:blipFill>
          <a:blip r:embed="rId7" cstate="print"/>
          <a:srcRect/>
          <a:stretch>
            <a:fillRect/>
          </a:stretch>
        </p:blipFill>
        <p:spPr bwMode="auto">
          <a:xfrm>
            <a:off x="2483768" y="3933056"/>
            <a:ext cx="3960440" cy="2664969"/>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endParaRPr lang="it-IT" sz="2000" dirty="0" smtClean="0"/>
          </a:p>
          <a:p>
            <a:pPr marL="0" indent="0" algn="just">
              <a:spcBef>
                <a:spcPts val="0"/>
              </a:spcBef>
              <a:buNone/>
            </a:pPr>
            <a:r>
              <a:rPr lang="it-IT" sz="2000" dirty="0" smtClean="0"/>
              <a:t>La clientela potenziale di un </a:t>
            </a:r>
            <a:r>
              <a:rPr lang="it-IT" sz="2000" dirty="0" err="1" smtClean="0"/>
              <a:t>FabLab</a:t>
            </a:r>
            <a:r>
              <a:rPr lang="it-IT" sz="2000" dirty="0" smtClean="0"/>
              <a:t> può essere segmentata sulla base di variabili diverse. Elenchiamo e descriviamo di seguito i segmenti di mercato di una delle possibili  segmentazioni:</a:t>
            </a:r>
          </a:p>
          <a:p>
            <a:pPr marL="0" indent="0" algn="just">
              <a:spcBef>
                <a:spcPts val="0"/>
              </a:spcBef>
              <a:buNone/>
            </a:pPr>
            <a:endParaRPr lang="it-IT" sz="2000" dirty="0" smtClean="0"/>
          </a:p>
          <a:p>
            <a:pPr marL="0" indent="0" algn="just">
              <a:spcBef>
                <a:spcPts val="0"/>
              </a:spcBef>
              <a:buNone/>
            </a:pPr>
            <a:r>
              <a:rPr lang="it-IT" sz="2000" dirty="0" smtClean="0"/>
              <a:t>· appassionati;</a:t>
            </a:r>
          </a:p>
          <a:p>
            <a:pPr marL="0" indent="0" algn="just">
              <a:spcBef>
                <a:spcPts val="0"/>
              </a:spcBef>
              <a:buNone/>
            </a:pPr>
            <a:r>
              <a:rPr lang="it-IT" sz="2000" dirty="0" smtClean="0"/>
              <a:t>· liberi professionisti, artisti, artigiani;</a:t>
            </a:r>
          </a:p>
          <a:p>
            <a:pPr marL="0" indent="0" algn="just">
              <a:spcBef>
                <a:spcPts val="0"/>
              </a:spcBef>
              <a:buNone/>
            </a:pPr>
            <a:r>
              <a:rPr lang="it-IT" sz="2000" dirty="0" smtClean="0"/>
              <a:t>· aziende/imprese;</a:t>
            </a:r>
          </a:p>
          <a:p>
            <a:pPr marL="0" indent="0" algn="just">
              <a:spcBef>
                <a:spcPts val="0"/>
              </a:spcBef>
              <a:buNone/>
            </a:pPr>
            <a:r>
              <a:rPr lang="it-IT" sz="2000" dirty="0" smtClean="0"/>
              <a:t>· scuole e università;</a:t>
            </a:r>
          </a:p>
          <a:p>
            <a:pPr marL="0" indent="0" algn="just">
              <a:spcBef>
                <a:spcPts val="0"/>
              </a:spcBef>
              <a:buNone/>
            </a:pPr>
            <a:r>
              <a:rPr lang="it-IT" sz="2000" dirty="0" smtClean="0"/>
              <a:t>· musei e biblioteche.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a:buNone/>
            </a:pPr>
            <a:r>
              <a:rPr lang="it-IT" sz="2000" b="1" dirty="0" smtClean="0"/>
              <a:t>Liberi professionisti, artisti, artigiani. </a:t>
            </a:r>
            <a:endParaRPr lang="it-IT" sz="2000" dirty="0" smtClean="0"/>
          </a:p>
          <a:p>
            <a:r>
              <a:rPr lang="it-IT" sz="2000" dirty="0" smtClean="0"/>
              <a:t>Si tratta di ingegneri, informatici, tecnici di hardware e software, operatori, programmatori, sistemisti e web designer, ma anche artigiani e artisti, in particolare scultori.</a:t>
            </a:r>
          </a:p>
          <a:p>
            <a:endParaRPr lang="it-IT" sz="2000" dirty="0" smtClean="0"/>
          </a:p>
          <a:p>
            <a:pPr>
              <a:buNone/>
            </a:pPr>
            <a:r>
              <a:rPr lang="it-IT" sz="2000" b="1" dirty="0" smtClean="0"/>
              <a:t>Aziende/imprese. </a:t>
            </a:r>
            <a:endParaRPr lang="it-IT" sz="2000" dirty="0" smtClean="0"/>
          </a:p>
          <a:p>
            <a:r>
              <a:rPr lang="it-IT" sz="2000" dirty="0" smtClean="0"/>
              <a:t>L’</a:t>
            </a:r>
            <a:r>
              <a:rPr lang="it-IT" sz="2000" i="1" dirty="0" smtClean="0"/>
              <a:t>Additive manufacturing</a:t>
            </a:r>
            <a:r>
              <a:rPr lang="it-IT" sz="2000" dirty="0" smtClean="0"/>
              <a:t>, ossia la realizzazione di oggetti tridimensionali propria della stampa 3D, interessa moltissimi settori: architettura, edilizia, gioielleria, meccanica, medicina, nautica, moda e </a:t>
            </a:r>
            <a:r>
              <a:rPr lang="it-IT" sz="2000" dirty="0" err="1" smtClean="0"/>
              <a:t>hobbismo</a:t>
            </a:r>
            <a:r>
              <a:rPr lang="it-IT" sz="2000" dirty="0" smtClean="0"/>
              <a:t>. Realizzare prototipi a basso costo di oggetti che devono essere testati prima di essere messi in commercio.</a:t>
            </a:r>
            <a:endParaRPr lang="it-IT"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0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0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0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0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01 - 3d printing.mp4">
            <a:hlinkClick r:id="" action="ppaction://media"/>
          </p:cNvPr>
          <p:cNvPicPr>
            <a:picLocks noGrp="1" noRot="1" noChangeAspect="1"/>
          </p:cNvPicPr>
          <p:nvPr>
            <p:ph idx="1"/>
            <a:videoFile r:link="rId1"/>
          </p:nvPr>
        </p:nvPicPr>
        <p:blipFill>
          <a:blip r:embed="rId8" cstate="print"/>
          <a:stretch>
            <a:fillRect/>
          </a:stretch>
        </p:blipFill>
        <p:spPr>
          <a:xfrm>
            <a:off x="1403648" y="1610798"/>
            <a:ext cx="6552728" cy="4914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0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0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7.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8.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03 - EOS M280 3D metal printer demo @ PD&amp;M 2014.mp4">
            <a:hlinkClick r:id="" action="ppaction://media"/>
          </p:cNvPr>
          <p:cNvPicPr>
            <a:picLocks noGrp="1" noRot="1" noChangeAspect="1"/>
          </p:cNvPicPr>
          <p:nvPr>
            <p:ph idx="1"/>
            <a:videoFile r:link="rId1"/>
          </p:nvPr>
        </p:nvPicPr>
        <p:blipFill>
          <a:blip r:embed="rId8" cstate="print"/>
          <a:stretch>
            <a:fillRect/>
          </a:stretch>
        </p:blipFill>
        <p:spPr>
          <a:xfrm>
            <a:off x="1403648" y="1610798"/>
            <a:ext cx="6552728" cy="4914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endParaRPr lang="it-IT" sz="2000" dirty="0" smtClean="0"/>
          </a:p>
          <a:p>
            <a:pPr marL="0" indent="0" algn="just">
              <a:spcBef>
                <a:spcPts val="0"/>
              </a:spcBef>
              <a:buNone/>
            </a:pPr>
            <a:endParaRPr lang="it-IT" sz="2000" dirty="0" smtClean="0"/>
          </a:p>
          <a:p>
            <a:pPr marL="0" indent="0" algn="just">
              <a:spcBef>
                <a:spcPts val="0"/>
              </a:spcBef>
              <a:buNone/>
            </a:pPr>
            <a:endParaRPr lang="it-IT" sz="2000" dirty="0" smtClean="0"/>
          </a:p>
          <a:p>
            <a:pPr marL="0" indent="0" algn="just">
              <a:spcBef>
                <a:spcPts val="0"/>
              </a:spcBef>
              <a:buNone/>
            </a:pPr>
            <a:endParaRPr lang="it-IT" sz="2000" dirty="0" smtClean="0"/>
          </a:p>
          <a:p>
            <a:pPr marL="0" indent="0" algn="just">
              <a:spcBef>
                <a:spcPts val="0"/>
              </a:spcBef>
              <a:buNone/>
            </a:pPr>
            <a:endParaRPr lang="it-IT" sz="2000" dirty="0" smtClean="0"/>
          </a:p>
          <a:p>
            <a:pPr marL="0" indent="0" algn="just">
              <a:spcBef>
                <a:spcPts val="0"/>
              </a:spcBef>
              <a:buNone/>
            </a:pPr>
            <a:r>
              <a:rPr lang="it-IT" sz="2000" dirty="0" smtClean="0"/>
              <a:t>I </a:t>
            </a:r>
            <a:r>
              <a:rPr lang="it-IT" sz="2000" dirty="0" err="1" smtClean="0"/>
              <a:t>droni</a:t>
            </a:r>
            <a:r>
              <a:rPr lang="it-IT" sz="2000" dirty="0" smtClean="0"/>
              <a:t> per uso civile, noti anche come micro </a:t>
            </a:r>
            <a:r>
              <a:rPr lang="it-IT" sz="2000" dirty="0" err="1" smtClean="0"/>
              <a:t>droni</a:t>
            </a:r>
            <a:r>
              <a:rPr lang="it-IT" sz="2000" dirty="0" smtClean="0"/>
              <a:t>, </a:t>
            </a:r>
            <a:r>
              <a:rPr lang="it-IT" sz="2000" dirty="0" err="1" smtClean="0"/>
              <a:t>multirotori</a:t>
            </a:r>
            <a:r>
              <a:rPr lang="it-IT" sz="2000" dirty="0" smtClean="0"/>
              <a:t>, RPAS (</a:t>
            </a:r>
            <a:r>
              <a:rPr lang="it-IT" sz="2000" dirty="0" err="1" smtClean="0"/>
              <a:t>Remotely</a:t>
            </a:r>
            <a:r>
              <a:rPr lang="it-IT" sz="2000" dirty="0" smtClean="0"/>
              <a:t> </a:t>
            </a:r>
            <a:r>
              <a:rPr lang="it-IT" sz="2000" dirty="0" err="1" smtClean="0"/>
              <a:t>Piloted</a:t>
            </a:r>
            <a:r>
              <a:rPr lang="it-IT" sz="2000" dirty="0" smtClean="0"/>
              <a:t> </a:t>
            </a:r>
            <a:r>
              <a:rPr lang="it-IT" sz="2000" dirty="0" err="1" smtClean="0"/>
              <a:t>Aircraft</a:t>
            </a:r>
            <a:r>
              <a:rPr lang="it-IT" sz="2000" dirty="0" smtClean="0"/>
              <a:t> System) e sistemi UAV (</a:t>
            </a:r>
            <a:r>
              <a:rPr lang="it-IT" sz="2000" dirty="0" err="1" smtClean="0"/>
              <a:t>Unmanned</a:t>
            </a:r>
            <a:r>
              <a:rPr lang="it-IT" sz="2000" dirty="0" smtClean="0"/>
              <a:t> </a:t>
            </a:r>
            <a:r>
              <a:rPr lang="it-IT" sz="2000" dirty="0" err="1" smtClean="0"/>
              <a:t>Aerial</a:t>
            </a:r>
            <a:r>
              <a:rPr lang="it-IT" sz="2000" dirty="0" smtClean="0"/>
              <a:t> </a:t>
            </a:r>
            <a:r>
              <a:rPr lang="it-IT" sz="2000" dirty="0" err="1" smtClean="0"/>
              <a:t>Vehicles</a:t>
            </a:r>
            <a:r>
              <a:rPr lang="it-IT" sz="2000" dirty="0" smtClean="0"/>
              <a:t>), sono piccoli velivoli radiocomandati che possono essere sfruttati per numerose applicazioni: per scopi ludici, hobbistici o </a:t>
            </a:r>
            <a:r>
              <a:rPr lang="it-IT" sz="2000" b="1" u="sng" dirty="0" smtClean="0"/>
              <a:t>altamente professionali.</a:t>
            </a:r>
          </a:p>
          <a:p>
            <a:pPr marL="0" indent="0" algn="just">
              <a:spcBef>
                <a:spcPts val="0"/>
              </a:spcBef>
              <a:buNone/>
            </a:pPr>
            <a:r>
              <a:rPr lang="it-IT" sz="2000" dirty="0" smtClean="0"/>
              <a:t>I </a:t>
            </a:r>
            <a:r>
              <a:rPr lang="it-IT" sz="2000" dirty="0" err="1" smtClean="0"/>
              <a:t>droni</a:t>
            </a:r>
            <a:r>
              <a:rPr lang="it-IT" sz="2000" dirty="0" smtClean="0"/>
              <a:t> civili possono essere programmati per eseguire voli in totale autonomia o per svolgere semplici missioni, ma generalmente vengono pilotati a distanza da computer, da uno o più radio/video comandi, dai </a:t>
            </a:r>
            <a:r>
              <a:rPr lang="it-IT" sz="2000" dirty="0" err="1" smtClean="0"/>
              <a:t>tablet</a:t>
            </a:r>
            <a:r>
              <a:rPr lang="it-IT" sz="2000" dirty="0" smtClean="0"/>
              <a:t> e dagli </a:t>
            </a:r>
            <a:r>
              <a:rPr lang="it-IT" sz="2000" dirty="0" err="1" smtClean="0"/>
              <a:t>smartphone</a:t>
            </a:r>
            <a:r>
              <a:rPr lang="it-IT" sz="2000" dirty="0" smtClean="0"/>
              <a:t>. Grazie agli occhiali multimediali di ultima generazione è inoltre possibile pilotare i </a:t>
            </a:r>
            <a:r>
              <a:rPr lang="it-IT" sz="2000" dirty="0" err="1" smtClean="0"/>
              <a:t>droni</a:t>
            </a:r>
            <a:r>
              <a:rPr lang="it-IT" sz="2000" dirty="0" smtClean="0"/>
              <a:t> in modalità FPV (First </a:t>
            </a:r>
            <a:r>
              <a:rPr lang="it-IT" sz="2000" dirty="0" err="1" smtClean="0"/>
              <a:t>Person</a:t>
            </a:r>
            <a:r>
              <a:rPr lang="it-IT" sz="2000" dirty="0" smtClean="0"/>
              <a:t> </a:t>
            </a:r>
            <a:r>
              <a:rPr lang="it-IT" sz="2000" dirty="0" err="1" smtClean="0"/>
              <a:t>View</a:t>
            </a:r>
            <a:r>
              <a:rPr lang="it-IT" sz="2000" dirty="0" smtClean="0"/>
              <a:t>), godendo di una visuale privilegiata.</a:t>
            </a:r>
            <a:endParaRPr lang="it-IT" sz="2000" dirty="0"/>
          </a:p>
        </p:txBody>
      </p:sp>
      <p:pic>
        <p:nvPicPr>
          <p:cNvPr id="5" name="Immagine 4" descr="immagine08.jpg"/>
          <p:cNvPicPr>
            <a:picLocks noGrp="1" noChangeAspect="1"/>
          </p:cNvPicPr>
          <p:nvPr isPhoto="1"/>
        </p:nvPicPr>
        <p:blipFill>
          <a:blip r:embed="rId7" cstate="print">
            <a:lum/>
          </a:blip>
          <a:stretch>
            <a:fillRect/>
          </a:stretch>
        </p:blipFill>
        <p:spPr>
          <a:xfrm>
            <a:off x="6552728" y="1566174"/>
            <a:ext cx="1907704" cy="1430778"/>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a:xfrm>
            <a:off x="457200" y="1600200"/>
            <a:ext cx="8229600" cy="4925144"/>
          </a:xfrm>
        </p:spPr>
        <p:txBody>
          <a:bodyPr vert="horz" lIns="91440" tIns="45720" rIns="91440" bIns="45720" rtlCol="0">
            <a:noAutofit/>
          </a:bodyPr>
          <a:lstStyle/>
          <a:p>
            <a:pPr marL="0" indent="0" algn="just">
              <a:spcBef>
                <a:spcPts val="0"/>
              </a:spcBef>
              <a:buNone/>
            </a:pPr>
            <a:r>
              <a:rPr lang="it-IT" sz="2000" dirty="0" smtClean="0"/>
              <a:t>I </a:t>
            </a:r>
            <a:r>
              <a:rPr lang="it-IT" sz="2000" dirty="0" err="1" smtClean="0"/>
              <a:t>droni</a:t>
            </a:r>
            <a:r>
              <a:rPr lang="it-IT" sz="2000" dirty="0" smtClean="0"/>
              <a:t> per uso civile, sono anche noti anche come micro </a:t>
            </a:r>
            <a:r>
              <a:rPr lang="it-IT" sz="2000" dirty="0" err="1" smtClean="0"/>
              <a:t>droni</a:t>
            </a:r>
            <a:r>
              <a:rPr lang="it-IT" sz="2000" dirty="0" smtClean="0"/>
              <a:t>, </a:t>
            </a:r>
            <a:r>
              <a:rPr lang="it-IT" sz="2000" dirty="0" err="1" smtClean="0"/>
              <a:t>multirotori</a:t>
            </a:r>
            <a:r>
              <a:rPr lang="it-IT" sz="2000" dirty="0" smtClean="0"/>
              <a:t>. Quasi tutti i </a:t>
            </a:r>
            <a:r>
              <a:rPr lang="it-IT" sz="2000" dirty="0" err="1" smtClean="0"/>
              <a:t>droni</a:t>
            </a:r>
            <a:r>
              <a:rPr lang="it-IT" sz="2000" dirty="0" smtClean="0"/>
              <a:t> possono essere equipaggiati con foto/video camere più o meno sofisticate, GPS e altri sensori, in grado di raccogliere dati utili per i professionisti di svariati settori.</a:t>
            </a:r>
          </a:p>
          <a:p>
            <a:pPr marL="0" indent="0" algn="just">
              <a:spcBef>
                <a:spcPts val="0"/>
              </a:spcBef>
              <a:buNone/>
            </a:pPr>
            <a:endParaRPr lang="it-IT" sz="2000" dirty="0" smtClean="0"/>
          </a:p>
          <a:p>
            <a:pPr marL="0" indent="0" algn="just">
              <a:spcBef>
                <a:spcPts val="0"/>
              </a:spcBef>
              <a:buNone/>
            </a:pPr>
            <a:r>
              <a:rPr lang="it-IT" sz="2000" dirty="0" smtClean="0"/>
              <a:t>Per aumentare la capacità di carico durante la fase di volo è necessario dotarsi di modelli a più motori (e più eliche), come gli </a:t>
            </a:r>
            <a:r>
              <a:rPr lang="it-IT" sz="2000" dirty="0" err="1" smtClean="0"/>
              <a:t>esacotteri</a:t>
            </a:r>
            <a:r>
              <a:rPr lang="it-IT" sz="2000" dirty="0" smtClean="0"/>
              <a:t> o gli </a:t>
            </a:r>
            <a:r>
              <a:rPr lang="it-IT" sz="2000" dirty="0" err="1" smtClean="0"/>
              <a:t>ottocotteri</a:t>
            </a:r>
            <a:r>
              <a:rPr lang="it-IT" sz="2000" dirty="0" smtClean="0"/>
              <a:t>. La maggiore capacità di carico posseduta da questi velivoli consente loro di trasportare equipaggiamenti più sofisticati: dalle cineprese HD ai sistemi composti da camere termiche, ad infrarossi, sistemi per il  telerilevamento o una combinazione dei vari sistemi. </a:t>
            </a:r>
          </a:p>
        </p:txBody>
      </p:sp>
      <p:pic>
        <p:nvPicPr>
          <p:cNvPr id="5" name="Immagine 4" descr="immagine06.jpg"/>
          <p:cNvPicPr>
            <a:picLocks noGrp="1" noChangeAspect="1"/>
          </p:cNvPicPr>
          <p:nvPr isPhoto="1"/>
        </p:nvPicPr>
        <p:blipFill>
          <a:blip r:embed="rId7" cstate="print">
            <a:lum/>
          </a:blip>
          <a:stretch>
            <a:fillRect/>
          </a:stretch>
        </p:blipFill>
        <p:spPr>
          <a:xfrm>
            <a:off x="6228184" y="4869160"/>
            <a:ext cx="2123728" cy="1592796"/>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endParaRPr lang="it-IT" sz="2000" dirty="0" smtClean="0"/>
          </a:p>
          <a:p>
            <a:pPr marL="0" indent="0" algn="just">
              <a:spcBef>
                <a:spcPts val="0"/>
              </a:spcBef>
              <a:buNone/>
            </a:pPr>
            <a:r>
              <a:rPr lang="it-IT" sz="2000" dirty="0" smtClean="0"/>
              <a:t>Il software di controllo è il cervello operativo del </a:t>
            </a:r>
            <a:r>
              <a:rPr lang="it-IT" sz="2000" dirty="0" err="1" smtClean="0"/>
              <a:t>drone</a:t>
            </a:r>
            <a:r>
              <a:rPr lang="it-IT" sz="2000" dirty="0" smtClean="0"/>
              <a:t>, in grado di mantenerlo in equilibrio, di interpretare i comandi del pilota e di inviare alla stazione di controllo i dati di telemetria.</a:t>
            </a:r>
          </a:p>
          <a:p>
            <a:pPr marL="0" indent="0" algn="just">
              <a:spcBef>
                <a:spcPts val="0"/>
              </a:spcBef>
              <a:buNone/>
            </a:pPr>
            <a:r>
              <a:rPr lang="it-IT" sz="2000" dirty="0" smtClean="0"/>
              <a:t>In commercio si trovano software di controllo di tipo open source (cioè aperti) e di tipo </a:t>
            </a:r>
            <a:r>
              <a:rPr lang="it-IT" sz="2000" dirty="0" err="1" smtClean="0"/>
              <a:t>closed</a:t>
            </a:r>
            <a:r>
              <a:rPr lang="it-IT" sz="2000" dirty="0" smtClean="0"/>
              <a:t> source (chiusi).</a:t>
            </a:r>
          </a:p>
          <a:p>
            <a:pPr marL="0" indent="0" algn="just">
              <a:spcBef>
                <a:spcPts val="0"/>
              </a:spcBef>
              <a:buNone/>
            </a:pPr>
            <a:endParaRPr lang="it-IT" sz="2000" dirty="0" smtClean="0"/>
          </a:p>
          <a:p>
            <a:pPr marL="0" indent="0" algn="just">
              <a:spcBef>
                <a:spcPts val="0"/>
              </a:spcBef>
              <a:buNone/>
            </a:pPr>
            <a:r>
              <a:rPr lang="it-IT" sz="2000" dirty="0" smtClean="0"/>
              <a:t>I software “aperti” sono gratuiti: i codici sono resi pubblici dalle piattaforme che li hanno programmati, in modo che il pubblico ne possa usufruire liberamente. Le piattaforme open più diffuse sono </a:t>
            </a:r>
            <a:r>
              <a:rPr lang="it-IT" sz="2000" dirty="0" err="1" smtClean="0"/>
              <a:t>Ardupilot</a:t>
            </a:r>
            <a:r>
              <a:rPr lang="it-IT" sz="2000" dirty="0" smtClean="0"/>
              <a:t>, </a:t>
            </a:r>
            <a:r>
              <a:rPr lang="it-IT" sz="2000" dirty="0" err="1" smtClean="0"/>
              <a:t>Multiwii</a:t>
            </a:r>
            <a:r>
              <a:rPr lang="it-IT" sz="2000" dirty="0" smtClean="0"/>
              <a:t>, </a:t>
            </a:r>
            <a:r>
              <a:rPr lang="it-IT" sz="2000" dirty="0" err="1" smtClean="0"/>
              <a:t>Autoquad</a:t>
            </a:r>
            <a:r>
              <a:rPr lang="it-IT" sz="2000" dirty="0" smtClean="0"/>
              <a:t>, </a:t>
            </a:r>
            <a:r>
              <a:rPr lang="it-IT" sz="2000" dirty="0" err="1" smtClean="0"/>
              <a:t>Aeroquad</a:t>
            </a:r>
            <a:r>
              <a:rPr lang="it-IT" sz="2000" dirty="0" smtClean="0"/>
              <a:t>, ACopter32.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r>
              <a:rPr lang="it-IT" sz="2000" dirty="0" smtClean="0"/>
              <a:t>Riprese aeree. I </a:t>
            </a:r>
            <a:r>
              <a:rPr lang="it-IT" sz="2000" dirty="0" err="1" smtClean="0"/>
              <a:t>droni</a:t>
            </a:r>
            <a:r>
              <a:rPr lang="it-IT" sz="2000" dirty="0" smtClean="0"/>
              <a:t> possono essere equipaggiati con foto/video camere e con sofisticati sensori per la realizzazione di:</a:t>
            </a:r>
          </a:p>
          <a:p>
            <a:pPr marL="0" indent="0" algn="just">
              <a:spcBef>
                <a:spcPts val="0"/>
              </a:spcBef>
              <a:buNone/>
            </a:pPr>
            <a:endParaRPr lang="it-IT" sz="2000" dirty="0" smtClean="0"/>
          </a:p>
          <a:p>
            <a:pPr marL="0" indent="0" algn="just">
              <a:spcBef>
                <a:spcPts val="0"/>
              </a:spcBef>
              <a:buNone/>
            </a:pPr>
            <a:r>
              <a:rPr lang="it-IT" sz="2000" dirty="0" smtClean="0"/>
              <a:t>- </a:t>
            </a:r>
            <a:r>
              <a:rPr lang="it-IT" sz="2000" dirty="0" err="1" smtClean="0"/>
              <a:t>video-making</a:t>
            </a:r>
            <a:endParaRPr lang="it-IT" sz="2000" dirty="0" smtClean="0"/>
          </a:p>
          <a:p>
            <a:pPr marL="0" indent="0" algn="just">
              <a:spcBef>
                <a:spcPts val="0"/>
              </a:spcBef>
              <a:buNone/>
            </a:pPr>
            <a:r>
              <a:rPr lang="it-IT" sz="2000" dirty="0" smtClean="0"/>
              <a:t>- documentari per trasmissioni tv, servizi giornalistici;</a:t>
            </a:r>
          </a:p>
          <a:p>
            <a:pPr marL="0" indent="0" algn="just">
              <a:spcBef>
                <a:spcPts val="0"/>
              </a:spcBef>
              <a:buFontTx/>
              <a:buChar char="-"/>
            </a:pPr>
            <a:r>
              <a:rPr lang="it-IT" sz="2000" dirty="0" smtClean="0"/>
              <a:t> documentari e brochure per operatori turistici;</a:t>
            </a:r>
          </a:p>
          <a:p>
            <a:pPr marL="0" indent="0" algn="just">
              <a:spcBef>
                <a:spcPts val="0"/>
              </a:spcBef>
              <a:buFontTx/>
              <a:buChar char="-"/>
            </a:pPr>
            <a:r>
              <a:rPr lang="it-IT" sz="2000" dirty="0" smtClean="0"/>
              <a:t> pubblicità promozionale e aziendale;</a:t>
            </a:r>
          </a:p>
          <a:p>
            <a:pPr marL="0" indent="0" algn="just">
              <a:spcBef>
                <a:spcPts val="0"/>
              </a:spcBef>
              <a:buNone/>
            </a:pPr>
            <a:r>
              <a:rPr lang="it-IT" sz="2000" dirty="0" smtClean="0"/>
              <a:t>- </a:t>
            </a:r>
            <a:r>
              <a:rPr lang="it-IT" sz="2000" dirty="0" err="1" smtClean="0"/>
              <a:t>shooting</a:t>
            </a:r>
            <a:r>
              <a:rPr lang="it-IT" sz="2000" dirty="0" smtClean="0"/>
              <a:t> per agenzie immobiliari o per la vendita di immobili;</a:t>
            </a:r>
          </a:p>
          <a:p>
            <a:pPr marL="0" indent="0" algn="just">
              <a:spcBef>
                <a:spcPts val="0"/>
              </a:spcBef>
              <a:buNone/>
            </a:pPr>
            <a:r>
              <a:rPr lang="it-IT" sz="2000" dirty="0" smtClean="0"/>
              <a:t>- perizie assicurative;</a:t>
            </a:r>
          </a:p>
        </p:txBody>
      </p:sp>
      <p:pic>
        <p:nvPicPr>
          <p:cNvPr id="5" name="Immagine 4" descr="immagine09.jpg"/>
          <p:cNvPicPr>
            <a:picLocks noGrp="1" noChangeAspect="1"/>
          </p:cNvPicPr>
          <p:nvPr isPhoto="1"/>
        </p:nvPicPr>
        <p:blipFill>
          <a:blip r:embed="rId7" cstate="print">
            <a:lum/>
          </a:blip>
          <a:stretch>
            <a:fillRect/>
          </a:stretch>
        </p:blipFill>
        <p:spPr>
          <a:xfrm>
            <a:off x="5580112" y="4581128"/>
            <a:ext cx="2627784" cy="1970838"/>
          </a:xfrm>
          <a:prstGeom prst="rect">
            <a:avLst/>
          </a:prstGeom>
          <a:noFill/>
          <a:ln>
            <a:noFill/>
          </a:ln>
        </p:spPr>
      </p:pic>
      <p:pic>
        <p:nvPicPr>
          <p:cNvPr id="6" name="Immagine 5" descr="immagine14.jpg"/>
          <p:cNvPicPr>
            <a:picLocks noGrp="1" noChangeAspect="1"/>
          </p:cNvPicPr>
          <p:nvPr isPhoto="1"/>
        </p:nvPicPr>
        <p:blipFill>
          <a:blip r:embed="rId8" cstate="print">
            <a:lum/>
          </a:blip>
          <a:stretch>
            <a:fillRect/>
          </a:stretch>
        </p:blipFill>
        <p:spPr>
          <a:xfrm>
            <a:off x="648072" y="4572508"/>
            <a:ext cx="2699792" cy="2024844"/>
          </a:xfrm>
          <a:prstGeom prst="rect">
            <a:avLst/>
          </a:prstGeom>
          <a:noFill/>
          <a:ln>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endParaRPr lang="it-IT" sz="2000" dirty="0" smtClean="0"/>
          </a:p>
          <a:p>
            <a:pPr marL="0" indent="0" algn="just">
              <a:spcBef>
                <a:spcPts val="0"/>
              </a:spcBef>
              <a:buNone/>
            </a:pPr>
            <a:endParaRPr lang="it-IT" sz="2000" dirty="0" smtClean="0"/>
          </a:p>
          <a:p>
            <a:pPr marL="0" indent="0" algn="just">
              <a:spcBef>
                <a:spcPts val="0"/>
              </a:spcBef>
              <a:buNone/>
            </a:pPr>
            <a:r>
              <a:rPr lang="it-IT" sz="2000" dirty="0" smtClean="0"/>
              <a:t>- telerilevamento di prossimità: agricoltura e viticoltura di precisione;</a:t>
            </a:r>
          </a:p>
          <a:p>
            <a:pPr marL="0" indent="0" algn="just">
              <a:spcBef>
                <a:spcPts val="0"/>
              </a:spcBef>
              <a:buNone/>
            </a:pPr>
            <a:r>
              <a:rPr lang="it-IT" sz="2000" dirty="0" smtClean="0"/>
              <a:t>- eventi calamitosi, di aree inagibili, di cantieri e controllo del traffico;</a:t>
            </a:r>
          </a:p>
          <a:p>
            <a:pPr marL="0" indent="0" algn="just">
              <a:spcBef>
                <a:spcPts val="0"/>
              </a:spcBef>
              <a:buNone/>
            </a:pPr>
            <a:r>
              <a:rPr lang="it-IT" sz="2000" dirty="0" smtClean="0"/>
              <a:t>- videosorveglianza pubblica e privata: abusivismo edilizio, abbandono rifiuti, controllo costiero.</a:t>
            </a:r>
          </a:p>
        </p:txBody>
      </p:sp>
      <p:pic>
        <p:nvPicPr>
          <p:cNvPr id="5" name="Immagine 4" descr="immagine14.jpg"/>
          <p:cNvPicPr>
            <a:picLocks noGrp="1" noChangeAspect="1"/>
          </p:cNvPicPr>
          <p:nvPr isPhoto="1"/>
        </p:nvPicPr>
        <p:blipFill>
          <a:blip r:embed="rId7" cstate="print">
            <a:lum/>
          </a:blip>
          <a:stretch>
            <a:fillRect/>
          </a:stretch>
        </p:blipFill>
        <p:spPr>
          <a:xfrm>
            <a:off x="611560" y="3933056"/>
            <a:ext cx="2880320" cy="2160240"/>
          </a:xfrm>
          <a:prstGeom prst="rect">
            <a:avLst/>
          </a:prstGeom>
          <a:noFill/>
          <a:ln>
            <a:noFill/>
          </a:ln>
        </p:spPr>
      </p:pic>
      <p:pic>
        <p:nvPicPr>
          <p:cNvPr id="6" name="Immagine 5" descr="immagine09.jpg"/>
          <p:cNvPicPr>
            <a:picLocks noGrp="1" noChangeAspect="1"/>
          </p:cNvPicPr>
          <p:nvPr isPhoto="1"/>
        </p:nvPicPr>
        <p:blipFill>
          <a:blip r:embed="rId8" cstate="print">
            <a:lum/>
          </a:blip>
          <a:stretch>
            <a:fillRect/>
          </a:stretch>
        </p:blipFill>
        <p:spPr>
          <a:xfrm>
            <a:off x="5436096" y="3933056"/>
            <a:ext cx="2915816" cy="2186862"/>
          </a:xfrm>
          <a:prstGeom prst="rect">
            <a:avLst/>
          </a:prstGeom>
          <a:noFill/>
          <a:ln>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endParaRPr lang="it-IT" sz="2000" b="1" dirty="0" smtClean="0"/>
          </a:p>
          <a:p>
            <a:pPr marL="0" indent="0" algn="just">
              <a:spcBef>
                <a:spcPts val="0"/>
              </a:spcBef>
              <a:buNone/>
            </a:pPr>
            <a:endParaRPr lang="it-IT" sz="2000" b="1" dirty="0" smtClean="0"/>
          </a:p>
          <a:p>
            <a:pPr marL="0" indent="0" algn="just">
              <a:spcBef>
                <a:spcPts val="0"/>
              </a:spcBef>
              <a:buNone/>
            </a:pPr>
            <a:r>
              <a:rPr lang="it-IT" sz="2000" b="1" dirty="0" smtClean="0"/>
              <a:t>Aero-fotogrammetria: </a:t>
            </a:r>
            <a:r>
              <a:rPr lang="it-IT" sz="2000" dirty="0" smtClean="0"/>
              <a:t>produzioni cartografiche, topografia e </a:t>
            </a:r>
            <a:r>
              <a:rPr lang="it-IT" sz="2000" dirty="0" err="1" smtClean="0"/>
              <a:t>rendering</a:t>
            </a:r>
            <a:r>
              <a:rPr lang="it-IT" sz="2000" dirty="0" smtClean="0"/>
              <a:t>. </a:t>
            </a:r>
          </a:p>
          <a:p>
            <a:pPr marL="0" indent="0" algn="just">
              <a:spcBef>
                <a:spcPts val="0"/>
              </a:spcBef>
              <a:buNone/>
            </a:pPr>
            <a:endParaRPr lang="it-IT" sz="2000" dirty="0" smtClean="0"/>
          </a:p>
          <a:p>
            <a:pPr marL="0" indent="0" algn="just">
              <a:spcBef>
                <a:spcPts val="0"/>
              </a:spcBef>
              <a:buNone/>
            </a:pPr>
            <a:r>
              <a:rPr lang="it-IT" sz="2000" dirty="0" smtClean="0"/>
              <a:t>L’aero-fotogrammetria da </a:t>
            </a:r>
            <a:r>
              <a:rPr lang="it-IT" sz="2000" dirty="0" err="1" smtClean="0"/>
              <a:t>drone</a:t>
            </a:r>
            <a:r>
              <a:rPr lang="it-IT" sz="2000" dirty="0" smtClean="0"/>
              <a:t> è una tecnica innovativa e consente la restituzione tridimensionale del territorio grazie a ripetute sovrapposizioni di fotogrammi. </a:t>
            </a:r>
          </a:p>
          <a:p>
            <a:pPr marL="0" indent="0" algn="just">
              <a:spcBef>
                <a:spcPts val="0"/>
              </a:spcBef>
              <a:buNone/>
            </a:pPr>
            <a:r>
              <a:rPr lang="it-IT" sz="2000" dirty="0" smtClean="0"/>
              <a:t>I </a:t>
            </a:r>
            <a:r>
              <a:rPr lang="it-IT" sz="2000" dirty="0" err="1" smtClean="0"/>
              <a:t>droni</a:t>
            </a:r>
            <a:r>
              <a:rPr lang="it-IT" sz="2000" dirty="0" smtClean="0"/>
              <a:t> possiedono il vantaggio di volare a quote piuttosto basse e di ottenere così immagini di elevata risoluzione, con una dimensione del pixel da terra (GSD, Ground </a:t>
            </a:r>
            <a:r>
              <a:rPr lang="it-IT" sz="2000" dirty="0" err="1" smtClean="0"/>
              <a:t>Sampling</a:t>
            </a:r>
            <a:r>
              <a:rPr lang="it-IT" sz="2000" dirty="0" smtClean="0"/>
              <a:t> </a:t>
            </a:r>
            <a:r>
              <a:rPr lang="it-IT" sz="2000" dirty="0" err="1" smtClean="0"/>
              <a:t>Distance</a:t>
            </a:r>
            <a:r>
              <a:rPr lang="it-IT" sz="2000" dirty="0" smtClean="0"/>
              <a:t>) dell’ordine di un centimetro.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endParaRPr lang="it-IT" sz="2000" dirty="0" smtClean="0"/>
          </a:p>
          <a:p>
            <a:pPr marL="0" indent="0" algn="just">
              <a:spcBef>
                <a:spcPts val="0"/>
              </a:spcBef>
              <a:buNone/>
            </a:pPr>
            <a:r>
              <a:rPr lang="it-IT" sz="2000" dirty="0" smtClean="0"/>
              <a:t>La fotogrammetria della superficie terrestre e delle infrastrutture del territorio consente di riprodurre, con l’utilizzo di software specifici, orto-foto </a:t>
            </a:r>
            <a:r>
              <a:rPr lang="it-IT" sz="2000" dirty="0" err="1" smtClean="0"/>
              <a:t>georeferenziate</a:t>
            </a:r>
            <a:r>
              <a:rPr lang="it-IT" sz="2000" dirty="0" smtClean="0"/>
              <a:t> (fotografie aeree geometricamente corrette, tanto da poter essere considerate delle mappe), sezioni, cartografia vettoriale, carte geologiche e modelli 3d per </a:t>
            </a:r>
            <a:r>
              <a:rPr lang="it-IT" sz="2000" dirty="0" err="1" smtClean="0"/>
              <a:t>rendering</a:t>
            </a:r>
            <a:r>
              <a:rPr lang="it-IT" sz="2000" dirty="0" smtClean="0"/>
              <a:t>, cioè la rappresentazione/ricostruzione tridimensionale di un oggetto.</a:t>
            </a:r>
          </a:p>
          <a:p>
            <a:pPr marL="0" indent="0" algn="just">
              <a:spcBef>
                <a:spcPts val="0"/>
              </a:spcBef>
              <a:buNone/>
            </a:pPr>
            <a:r>
              <a:rPr lang="it-IT" sz="2000" dirty="0" smtClean="0"/>
              <a:t>Tali strumenti sono utilizzati soprattutto nella pianificazione territoriale e urbanistica.</a:t>
            </a:r>
          </a:p>
        </p:txBody>
      </p:sp>
      <p:pic>
        <p:nvPicPr>
          <p:cNvPr id="66562" name="Picture 2" descr="http://www.sistemilaser.it/public/_agisoft02.jpg"/>
          <p:cNvPicPr>
            <a:picLocks noChangeAspect="1" noChangeArrowheads="1"/>
          </p:cNvPicPr>
          <p:nvPr/>
        </p:nvPicPr>
        <p:blipFill>
          <a:blip r:embed="rId7" cstate="print"/>
          <a:srcRect/>
          <a:stretch>
            <a:fillRect/>
          </a:stretch>
        </p:blipFill>
        <p:spPr bwMode="auto">
          <a:xfrm>
            <a:off x="2699792" y="4221088"/>
            <a:ext cx="3571156" cy="237737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endParaRPr lang="it-IT" sz="2000" b="1" dirty="0" smtClean="0"/>
          </a:p>
          <a:p>
            <a:pPr marL="0" indent="0" algn="just">
              <a:spcBef>
                <a:spcPts val="0"/>
              </a:spcBef>
              <a:buNone/>
            </a:pPr>
            <a:r>
              <a:rPr lang="it-IT" sz="2000" b="1" dirty="0" smtClean="0"/>
              <a:t>Rilievi termografici. </a:t>
            </a:r>
            <a:r>
              <a:rPr lang="it-IT" sz="2000" dirty="0" smtClean="0"/>
              <a:t>La termografia all’infrarosso è una tecnica di analisi non distruttiva che misura la radiazione infrarossa emessa da un corpo. Attraverso tale rilevazione si determina la temperatura superficiale del corpo e si elaborano delle mappe colorate delle zone rilevate.</a:t>
            </a:r>
          </a:p>
          <a:p>
            <a:pPr marL="0" indent="0" algn="just">
              <a:spcBef>
                <a:spcPts val="0"/>
              </a:spcBef>
              <a:buNone/>
            </a:pPr>
            <a:r>
              <a:rPr lang="it-IT" sz="2000" dirty="0" smtClean="0"/>
              <a:t>Tale tecnica è utilizzata in numerosi settori, soprattutto in quello edile. In edilizia rappresenta un importante strumento diagnostico per analizzare lo stato di salute o di degrado di un edificio e per rilevarne il grado di efficienza termica. È possibile infatti verificare lo stato di isolamento, di impermeabilizzazione e i livelli di umidità delle strutture, oltre che individuare le dispersioni termiche o le canalette di impianti elettrici in funzione.</a:t>
            </a:r>
          </a:p>
        </p:txBody>
      </p:sp>
      <p:pic>
        <p:nvPicPr>
          <p:cNvPr id="65538" name="Picture 2" descr="http://0.static.wix.com/media/531f20_04adf806251a3f39ec8cb47d73c2559e.jpg_1024"/>
          <p:cNvPicPr>
            <a:picLocks noChangeAspect="1" noChangeArrowheads="1"/>
          </p:cNvPicPr>
          <p:nvPr/>
        </p:nvPicPr>
        <p:blipFill>
          <a:blip r:embed="rId7" cstate="print"/>
          <a:srcRect/>
          <a:stretch>
            <a:fillRect/>
          </a:stretch>
        </p:blipFill>
        <p:spPr bwMode="auto">
          <a:xfrm>
            <a:off x="539552" y="5013176"/>
            <a:ext cx="2279576" cy="1709682"/>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endParaRPr lang="it-IT" sz="2000" dirty="0" smtClean="0"/>
          </a:p>
          <a:p>
            <a:pPr marL="0" indent="0" algn="just">
              <a:spcBef>
                <a:spcPts val="0"/>
              </a:spcBef>
              <a:buNone/>
            </a:pPr>
            <a:r>
              <a:rPr lang="it-IT" sz="2000" dirty="0" smtClean="0"/>
              <a:t>I </a:t>
            </a:r>
            <a:r>
              <a:rPr lang="it-IT" sz="2000" dirty="0" err="1" smtClean="0"/>
              <a:t>droni</a:t>
            </a:r>
            <a:r>
              <a:rPr lang="it-IT" sz="2000" dirty="0" smtClean="0"/>
              <a:t> utilizzati a questo scopo sono equipaggiati con una telecamera a infrarossi, o termo-camera, per visualizzare e misurare l’energia termica emessa da un oggetto, un manufatto o un edificio.</a:t>
            </a:r>
          </a:p>
          <a:p>
            <a:pPr marL="0" indent="0" algn="just">
              <a:spcBef>
                <a:spcPts val="0"/>
              </a:spcBef>
              <a:buNone/>
            </a:pPr>
            <a:r>
              <a:rPr lang="it-IT" sz="2000" dirty="0" smtClean="0"/>
              <a:t>Grazie alle riprese aeree, i </a:t>
            </a:r>
            <a:r>
              <a:rPr lang="it-IT" sz="2000" dirty="0" err="1" smtClean="0"/>
              <a:t>droni</a:t>
            </a:r>
            <a:r>
              <a:rPr lang="it-IT" sz="2000" dirty="0" smtClean="0"/>
              <a:t> permettono di ottenere immagini a 360° anche in ambienti rischiosi e poco accessibili e risulteranno sempre più indispensabili nella verifica della messa in opera.</a:t>
            </a:r>
          </a:p>
          <a:p>
            <a:pPr marL="0" indent="0" algn="just">
              <a:spcBef>
                <a:spcPts val="0"/>
              </a:spcBef>
              <a:buNone/>
            </a:pPr>
            <a:r>
              <a:rPr lang="it-IT" sz="2000" dirty="0" smtClean="0"/>
              <a:t>I rilievi termografici possono rilevarsi utili anche nella </a:t>
            </a:r>
            <a:r>
              <a:rPr lang="it-IT" sz="2000" b="1" dirty="0" smtClean="0"/>
              <a:t>prevenzione degli incendi</a:t>
            </a:r>
            <a:r>
              <a:rPr lang="it-IT" sz="2000" dirty="0" smtClean="0"/>
              <a:t>, individuando le aree di territorio in cui la temperatura si sta alzando in maniera anomala.</a:t>
            </a:r>
          </a:p>
        </p:txBody>
      </p:sp>
      <p:pic>
        <p:nvPicPr>
          <p:cNvPr id="64514" name="Picture 2" descr="http://1.bp.blogspot.com/-pYQKX584P_8/Umqnn_mPfiI/AAAAAAAAAfE/TvSxfbVySDw/s1600/Drone+Incendio.jpg"/>
          <p:cNvPicPr>
            <a:picLocks noChangeAspect="1" noChangeArrowheads="1"/>
          </p:cNvPicPr>
          <p:nvPr/>
        </p:nvPicPr>
        <p:blipFill>
          <a:blip r:embed="rId7" cstate="print"/>
          <a:srcRect/>
          <a:stretch>
            <a:fillRect/>
          </a:stretch>
        </p:blipFill>
        <p:spPr bwMode="auto">
          <a:xfrm>
            <a:off x="4806627" y="4509120"/>
            <a:ext cx="3725813" cy="2084057"/>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r>
              <a:rPr lang="it-IT" sz="2000" b="1" dirty="0" smtClean="0"/>
              <a:t>Controllo delle emissioni di sostanze pericolose</a:t>
            </a:r>
            <a:r>
              <a:rPr lang="it-IT" sz="2000" dirty="0" smtClean="0"/>
              <a:t>. L’aspirazione di aria e di fumi consente al </a:t>
            </a:r>
            <a:r>
              <a:rPr lang="it-IT" sz="2000" dirty="0" err="1" smtClean="0"/>
              <a:t>drone</a:t>
            </a:r>
            <a:r>
              <a:rPr lang="it-IT" sz="2000" dirty="0" smtClean="0"/>
              <a:t> di individuare la presenza di sostanze inquinanti nell’aria e di determinarne dunque la salubrità. I velivoli destinati a questo scopo sono equipaggiati con una centralina meteo mobile, in grado di rilevare numerosi altri parametri quali la temperatura e la pressione ambientale di aree circoscritte. I controlli possono essere effettuati su ciminiere e aree industriali, ma anche sui centri urbani per rilevare il livello di inquinamento.</a:t>
            </a:r>
          </a:p>
          <a:p>
            <a:pPr marL="0" indent="0" algn="just">
              <a:spcBef>
                <a:spcPts val="0"/>
              </a:spcBef>
              <a:buNone/>
            </a:pPr>
            <a:endParaRPr lang="it-IT" sz="2000" dirty="0" smtClean="0"/>
          </a:p>
          <a:p>
            <a:pPr marL="0" indent="0" algn="just">
              <a:spcBef>
                <a:spcPts val="0"/>
              </a:spcBef>
              <a:buNone/>
            </a:pPr>
            <a:endParaRPr lang="it-IT" sz="2000" dirty="0" smtClean="0"/>
          </a:p>
        </p:txBody>
      </p:sp>
      <p:pic>
        <p:nvPicPr>
          <p:cNvPr id="63490" name="Picture 2" descr="http://www.arpat.toscana.it/notizie/notizie-brevi/2014/manifattura-foto5cm.jpg/image_preview"/>
          <p:cNvPicPr>
            <a:picLocks noChangeAspect="1" noChangeArrowheads="1"/>
          </p:cNvPicPr>
          <p:nvPr/>
        </p:nvPicPr>
        <p:blipFill>
          <a:blip r:embed="rId7" cstate="print"/>
          <a:srcRect/>
          <a:stretch>
            <a:fillRect/>
          </a:stretch>
        </p:blipFill>
        <p:spPr bwMode="auto">
          <a:xfrm>
            <a:off x="539552" y="4077072"/>
            <a:ext cx="3438525" cy="22764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05 - Ideas to Prototypes to Production _ Stratasys 3D Printers 2013.mp4">
            <a:hlinkClick r:id="" action="ppaction://media"/>
          </p:cNvPr>
          <p:cNvPicPr>
            <a:picLocks noGrp="1" noRot="1" noChangeAspect="1"/>
          </p:cNvPicPr>
          <p:nvPr>
            <p:ph idx="1"/>
            <a:videoFile r:link="rId1"/>
          </p:nvPr>
        </p:nvPicPr>
        <p:blipFill>
          <a:blip r:embed="rId8" cstate="print"/>
          <a:stretch>
            <a:fillRect/>
          </a:stretch>
        </p:blipFill>
        <p:spPr>
          <a:xfrm>
            <a:off x="1497872" y="1556792"/>
            <a:ext cx="6458504" cy="4843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r>
              <a:rPr lang="it-IT" sz="2000" b="1" dirty="0" smtClean="0"/>
              <a:t>Perlustrazione e monitoraggio di siti ambientali a rischio</a:t>
            </a:r>
            <a:r>
              <a:rPr lang="it-IT" sz="2000" dirty="0" smtClean="0"/>
              <a:t>, di eventi calamitosi, di aree inagibili, di cantieri e controllo del traffico. I </a:t>
            </a:r>
            <a:r>
              <a:rPr lang="it-IT" sz="2000" dirty="0" err="1" smtClean="0"/>
              <a:t>droni</a:t>
            </a:r>
            <a:r>
              <a:rPr lang="it-IT" sz="2000" dirty="0" smtClean="0"/>
              <a:t> trovano un’importante applicazione nella rilevazione, nella mappatura e nel monitoraggio costante di aree</a:t>
            </a:r>
          </a:p>
          <a:p>
            <a:pPr marL="0" indent="0" algn="just">
              <a:spcBef>
                <a:spcPts val="0"/>
              </a:spcBef>
              <a:buNone/>
            </a:pPr>
            <a:r>
              <a:rPr lang="it-IT" sz="2000" dirty="0" smtClean="0"/>
              <a:t>soggette a frane o altri rischi ambientali </a:t>
            </a:r>
            <a:r>
              <a:rPr lang="it-IT" sz="2000" dirty="0" err="1" smtClean="0"/>
              <a:t>idro</a:t>
            </a:r>
            <a:r>
              <a:rPr lang="it-IT" sz="2000" dirty="0" smtClean="0"/>
              <a:t>/geologici. Grazie alle telecamere installabili a bordo, il </a:t>
            </a:r>
            <a:r>
              <a:rPr lang="it-IT" sz="2000" dirty="0" err="1" smtClean="0"/>
              <a:t>drone</a:t>
            </a:r>
            <a:r>
              <a:rPr lang="it-IT" sz="2000" dirty="0" smtClean="0"/>
              <a:t> può riprendere in tempo reale le situazioni di rischio ed effettuare i primi sopralluoghi in totale sicurezza: pur volando a bassissima quota non provoca alcuna alterazione o pressione sul terreno. Le rotte possono pertanto prevedere il passaggio su aree o strutture sulle quali non è consentito o non è consigliato il volo con velivoli tradizionali.</a:t>
            </a:r>
          </a:p>
        </p:txBody>
      </p:sp>
      <p:pic>
        <p:nvPicPr>
          <p:cNvPr id="5" name="Picture 4" descr="http://www.adnkronos.com/rf/image_size_400x300/Pub/AdnKronos/Assets/Immagini/Redazionale/A/amianto_ufs.JPG"/>
          <p:cNvPicPr>
            <a:picLocks noChangeAspect="1" noChangeArrowheads="1"/>
          </p:cNvPicPr>
          <p:nvPr/>
        </p:nvPicPr>
        <p:blipFill>
          <a:blip r:embed="rId7" cstate="print"/>
          <a:srcRect/>
          <a:stretch>
            <a:fillRect/>
          </a:stretch>
        </p:blipFill>
        <p:spPr bwMode="auto">
          <a:xfrm>
            <a:off x="5148064" y="4770149"/>
            <a:ext cx="3089920" cy="173808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1"/>
          </p:nvPr>
        </p:nvSpPr>
        <p:spPr/>
        <p:txBody>
          <a:bodyPr vert="horz" lIns="91440" tIns="45720" rIns="91440" bIns="45720" rtlCol="0">
            <a:noAutofit/>
          </a:bodyPr>
          <a:lstStyle/>
          <a:p>
            <a:pPr marL="0" indent="0" algn="just">
              <a:spcBef>
                <a:spcPts val="0"/>
              </a:spcBef>
              <a:buNone/>
            </a:pPr>
            <a:r>
              <a:rPr lang="it-IT" sz="2000" dirty="0" smtClean="0"/>
              <a:t>Tramite un apposito accessorio, il velivolo può sganciare sensori di movimenti in grado di rilevare e segnalare i movimenti del terreno. Rappresenta un importante ausilio esterno per le squadre di soccorso che operano sul posto.</a:t>
            </a:r>
          </a:p>
          <a:p>
            <a:pPr marL="0" indent="0" algn="just">
              <a:spcBef>
                <a:spcPts val="0"/>
              </a:spcBef>
              <a:buNone/>
            </a:pPr>
            <a:r>
              <a:rPr lang="it-IT" sz="2000" dirty="0" smtClean="0"/>
              <a:t>I </a:t>
            </a:r>
            <a:r>
              <a:rPr lang="it-IT" sz="2000" dirty="0" err="1" smtClean="0"/>
              <a:t>droni</a:t>
            </a:r>
            <a:r>
              <a:rPr lang="it-IT" sz="2000" dirty="0" smtClean="0"/>
              <a:t> possono essere impiegati inoltre per verificare l’avanzamento dei cantieri di grandi opere e per rilevare l’impatto ambientale.</a:t>
            </a:r>
          </a:p>
          <a:p>
            <a:pPr marL="0" indent="0" algn="just">
              <a:spcBef>
                <a:spcPts val="0"/>
              </a:spcBef>
              <a:buNone/>
            </a:pPr>
            <a:r>
              <a:rPr lang="it-IT" sz="2000" dirty="0" smtClean="0"/>
              <a:t>Per migliorare la viabilità delle grandi città e dei principali snodi urbani, i </a:t>
            </a:r>
            <a:r>
              <a:rPr lang="it-IT" sz="2000" dirty="0" err="1" smtClean="0"/>
              <a:t>droni</a:t>
            </a:r>
            <a:r>
              <a:rPr lang="it-IT" sz="2000" dirty="0" smtClean="0"/>
              <a:t> sono inoltre impiegati per controllare il traffico veicolare e pedonale, individuando tempestivamente i blocchi che impediscono la regolare viabilità.</a:t>
            </a:r>
          </a:p>
        </p:txBody>
      </p:sp>
      <p:pic>
        <p:nvPicPr>
          <p:cNvPr id="61446" name="Picture 6" descr="http://www.flysteve.it/images/testata-droni-prot-civile-2.jpg"/>
          <p:cNvPicPr>
            <a:picLocks noChangeAspect="1" noChangeArrowheads="1"/>
          </p:cNvPicPr>
          <p:nvPr/>
        </p:nvPicPr>
        <p:blipFill>
          <a:blip r:embed="rId7" cstate="print"/>
          <a:srcRect/>
          <a:stretch>
            <a:fillRect/>
          </a:stretch>
        </p:blipFill>
        <p:spPr bwMode="auto">
          <a:xfrm>
            <a:off x="971600" y="4221088"/>
            <a:ext cx="6572250" cy="2486026"/>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6.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7.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6.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07 - Stratasys Objet500 Connex3 launch - World's First Color Multi-material 3D Printer.mp4">
            <a:hlinkClick r:id="" action="ppaction://media"/>
          </p:cNvPr>
          <p:cNvPicPr>
            <a:picLocks noGrp="1" noRot="1" noChangeAspect="1"/>
          </p:cNvPicPr>
          <p:nvPr>
            <p:ph idx="1"/>
            <a:videoFile r:link="rId1"/>
          </p:nvPr>
        </p:nvPicPr>
        <p:blipFill>
          <a:blip r:embed="rId8" cstate="print"/>
          <a:stretch>
            <a:fillRect/>
          </a:stretch>
        </p:blipFill>
        <p:spPr>
          <a:xfrm>
            <a:off x="1403648" y="1486124"/>
            <a:ext cx="6696744" cy="50225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7.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0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0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0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0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0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06.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07.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08.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0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04 - Kinematics.mp4">
            <a:hlinkClick r:id="" action="ppaction://media"/>
          </p:cNvPr>
          <p:cNvPicPr>
            <a:picLocks noGrp="1" noRot="1" noChangeAspect="1"/>
          </p:cNvPicPr>
          <p:nvPr>
            <p:ph idx="1"/>
            <a:videoFile r:link="rId1"/>
          </p:nvPr>
        </p:nvPicPr>
        <p:blipFill>
          <a:blip r:embed="rId8" cstate="print"/>
          <a:stretch>
            <a:fillRect/>
          </a:stretch>
        </p:blipFill>
        <p:spPr>
          <a:xfrm>
            <a:off x="1619672" y="1648142"/>
            <a:ext cx="6408712" cy="48065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6.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7.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8.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02 - 3D Art Pen - La penna per la stampa in tre dimensioni.mp4">
            <a:hlinkClick r:id="" action="ppaction://media"/>
          </p:cNvPr>
          <p:cNvPicPr>
            <a:picLocks noGrp="1" noRot="1" noChangeAspect="1"/>
          </p:cNvPicPr>
          <p:nvPr>
            <p:ph idx="1"/>
            <a:videoFile r:link="rId1"/>
          </p:nvPr>
        </p:nvPicPr>
        <p:blipFill>
          <a:blip r:embed="rId8" cstate="print"/>
          <a:stretch>
            <a:fillRect/>
          </a:stretch>
        </p:blipFill>
        <p:spPr>
          <a:xfrm>
            <a:off x="1619672" y="1648142"/>
            <a:ext cx="6480720" cy="4860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6.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7.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8.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TotalTime>
  <Words>3950</Words>
  <Application>Microsoft Office PowerPoint</Application>
  <PresentationFormat>Presentazione su schermo (4:3)</PresentationFormat>
  <Paragraphs>212</Paragraphs>
  <Slides>119</Slides>
  <Notes>3</Notes>
  <HiddenSlides>0</HiddenSlides>
  <MMClips>6</MMClips>
  <ScaleCrop>false</ScaleCrop>
  <HeadingPairs>
    <vt:vector size="4" baseType="variant">
      <vt:variant>
        <vt:lpstr>Tema</vt:lpstr>
      </vt:variant>
      <vt:variant>
        <vt:i4>1</vt:i4>
      </vt:variant>
      <vt:variant>
        <vt:lpstr>Titoli diapositive</vt:lpstr>
      </vt:variant>
      <vt:variant>
        <vt:i4>119</vt:i4>
      </vt:variant>
    </vt:vector>
  </HeadingPairs>
  <TitlesOfParts>
    <vt:vector size="120"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FabLab – Stampanti 3D - Droni</dc:title>
  <dc:creator>massimo</dc:creator>
  <cp:lastModifiedBy>ORDINE INGEGNERI CL</cp:lastModifiedBy>
  <cp:revision>136</cp:revision>
  <dcterms:created xsi:type="dcterms:W3CDTF">2014-11-27T15:18:35Z</dcterms:created>
  <dcterms:modified xsi:type="dcterms:W3CDTF">2014-12-15T08:50:43Z</dcterms:modified>
</cp:coreProperties>
</file>